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59" r:id="rId3"/>
    <p:sldId id="361" r:id="rId4"/>
    <p:sldId id="362" r:id="rId5"/>
    <p:sldId id="323" r:id="rId6"/>
    <p:sldId id="297" r:id="rId7"/>
    <p:sldId id="347" r:id="rId8"/>
    <p:sldId id="288" r:id="rId9"/>
    <p:sldId id="275" r:id="rId10"/>
    <p:sldId id="340" r:id="rId11"/>
    <p:sldId id="330" r:id="rId12"/>
    <p:sldId id="345" r:id="rId13"/>
    <p:sldId id="346" r:id="rId14"/>
    <p:sldId id="349" r:id="rId15"/>
    <p:sldId id="350" r:id="rId16"/>
    <p:sldId id="351" r:id="rId17"/>
    <p:sldId id="353" r:id="rId18"/>
    <p:sldId id="356" r:id="rId19"/>
    <p:sldId id="358" r:id="rId20"/>
    <p:sldId id="294" r:id="rId21"/>
    <p:sldId id="32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2BAD93F-C532-E948-8BEB-D2F190A2D2BC}">
          <p14:sldIdLst>
            <p14:sldId id="256"/>
            <p14:sldId id="359"/>
            <p14:sldId id="361"/>
            <p14:sldId id="362"/>
            <p14:sldId id="323"/>
            <p14:sldId id="297"/>
            <p14:sldId id="347"/>
            <p14:sldId id="288"/>
            <p14:sldId id="275"/>
            <p14:sldId id="340"/>
            <p14:sldId id="330"/>
            <p14:sldId id="345"/>
            <p14:sldId id="346"/>
            <p14:sldId id="349"/>
            <p14:sldId id="350"/>
            <p14:sldId id="351"/>
            <p14:sldId id="353"/>
            <p14:sldId id="356"/>
            <p14:sldId id="358"/>
            <p14:sldId id="294"/>
            <p14:sldId id="3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2" autoAdjust="0"/>
    <p:restoredTop sz="94655" autoAdjust="0"/>
  </p:normalViewPr>
  <p:slideViewPr>
    <p:cSldViewPr>
      <p:cViewPr varScale="1">
        <p:scale>
          <a:sx n="104" d="100"/>
          <a:sy n="104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b="0" dirty="0"/>
              <a:t>Have you recently used cost data you did not produce?</a:t>
            </a:r>
          </a:p>
        </c:rich>
      </c:tx>
      <c:layout>
        <c:manualLayout>
          <c:xMode val="edge"/>
          <c:yMode val="edge"/>
          <c:x val="0.16231398691746299"/>
          <c:y val="2.41448845164748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367314018740001"/>
          <c:y val="0.25734422747142899"/>
          <c:w val="0.49362734593499502"/>
          <c:h val="0.5977864654297220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1762765484973"/>
          <c:y val="0.35337539269314999"/>
          <c:w val="0.50715543558501397"/>
          <c:h val="0.66887281652037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0: Series</c:v>
                </c:pt>
              </c:strCache>
            </c:strRef>
          </c:tx>
          <c:dPt>
            <c:idx val="0"/>
            <c:bubble3D val="0"/>
            <c:spPr>
              <a:solidFill>
                <a:srgbClr val="7C608F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0-1A63-4D92-8260-C731595310B5}"/>
              </c:ext>
            </c:extLst>
          </c:dPt>
          <c:dPt>
            <c:idx val="1"/>
            <c:bubble3D val="0"/>
            <c:spPr>
              <a:solidFill>
                <a:srgbClr val="40A2C1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1A63-4D92-8260-C731595310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44444">
                        <a:alpha val="100000"/>
                      </a:srgbClr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71.3</c:v>
                </c:pt>
                <c:pt idx="1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63-4D92-8260-C731595310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4497431231982103"/>
          <c:y val="0.44169720189234002"/>
          <c:w val="9.5946419531949698E-2"/>
          <c:h val="0.146707708308419"/>
        </c:manualLayout>
      </c:layout>
      <c:overlay val="0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645639966573301"/>
          <c:y val="0.43746716208056402"/>
          <c:w val="0.40951679647970701"/>
          <c:h val="0.5330240917419950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0: Series</c:v>
                </c:pt>
              </c:strCache>
            </c:strRef>
          </c:tx>
          <c:dPt>
            <c:idx val="0"/>
            <c:bubble3D val="0"/>
            <c:spPr>
              <a:solidFill>
                <a:srgbClr val="7C608F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0-FF72-4097-9080-71FCFDE750E7}"/>
              </c:ext>
            </c:extLst>
          </c:dPt>
          <c:dPt>
            <c:idx val="1"/>
            <c:bubble3D val="0"/>
            <c:spPr>
              <a:solidFill>
                <a:srgbClr val="40A2C1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FF72-4097-9080-71FCFDE750E7}"/>
              </c:ext>
            </c:extLst>
          </c:dPt>
          <c:dPt>
            <c:idx val="2"/>
            <c:bubble3D val="0"/>
            <c:spPr>
              <a:solidFill>
                <a:srgbClr val="94C826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2-FF72-4097-9080-71FCFDE750E7}"/>
              </c:ext>
            </c:extLst>
          </c:dPt>
          <c:dPt>
            <c:idx val="3"/>
            <c:bubble3D val="0"/>
            <c:spPr>
              <a:solidFill>
                <a:srgbClr val="F5A417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3-FF72-4097-9080-71FCFDE750E7}"/>
              </c:ext>
            </c:extLst>
          </c:dPt>
          <c:dPt>
            <c:idx val="4"/>
            <c:bubble3D val="0"/>
            <c:spPr>
              <a:solidFill>
                <a:srgbClr val="F06485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4-FF72-4097-9080-71FCFDE750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44444">
                        <a:alpha val="100000"/>
                      </a:srgbClr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Very difficult</c:v>
                </c:pt>
                <c:pt idx="1">
                  <c:v>Difficult</c:v>
                </c:pt>
                <c:pt idx="2">
                  <c:v>Neutral</c:v>
                </c:pt>
                <c:pt idx="3">
                  <c:v>Easy</c:v>
                </c:pt>
                <c:pt idx="4">
                  <c:v>Very easy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5.6</c:v>
                </c:pt>
                <c:pt idx="1">
                  <c:v>44.4</c:v>
                </c:pt>
                <c:pt idx="2">
                  <c:v>29.2</c:v>
                </c:pt>
                <c:pt idx="3">
                  <c:v>19.399999999999999</c:v>
                </c:pt>
                <c:pt idx="4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72-4097-9080-71FCFDE75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373056012067499"/>
          <c:y val="0.45607887432265698"/>
          <c:w val="0.200241886266595"/>
          <c:h val="0.37038849600368501"/>
        </c:manualLayout>
      </c:layout>
      <c:overlay val="0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487103493854801"/>
          <c:y val="0.24533333333333299"/>
          <c:w val="0.55502835758123903"/>
          <c:h val="0.7079999999999999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0: Series</c:v>
                </c:pt>
              </c:strCache>
            </c:strRef>
          </c:tx>
          <c:dPt>
            <c:idx val="0"/>
            <c:bubble3D val="0"/>
            <c:spPr>
              <a:solidFill>
                <a:srgbClr val="7C608F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0-F9EF-45D0-8F9F-79098699C4C2}"/>
              </c:ext>
            </c:extLst>
          </c:dPt>
          <c:dPt>
            <c:idx val="1"/>
            <c:bubble3D val="0"/>
            <c:spPr>
              <a:solidFill>
                <a:srgbClr val="40A2C1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F9EF-45D0-8F9F-79098699C4C2}"/>
              </c:ext>
            </c:extLst>
          </c:dPt>
          <c:dPt>
            <c:idx val="2"/>
            <c:bubble3D val="0"/>
            <c:spPr>
              <a:solidFill>
                <a:srgbClr val="94C826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2-F9EF-45D0-8F9F-79098699C4C2}"/>
              </c:ext>
            </c:extLst>
          </c:dPt>
          <c:dPt>
            <c:idx val="3"/>
            <c:bubble3D val="0"/>
            <c:spPr>
              <a:solidFill>
                <a:srgbClr val="F5A417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3-F9EF-45D0-8F9F-79098699C4C2}"/>
              </c:ext>
            </c:extLst>
          </c:dPt>
          <c:dPt>
            <c:idx val="4"/>
            <c:bubble3D val="0"/>
            <c:spPr>
              <a:solidFill>
                <a:srgbClr val="F06485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4-F9EF-45D0-8F9F-79098699C4C2}"/>
              </c:ext>
            </c:extLst>
          </c:dPt>
          <c:dPt>
            <c:idx val="5"/>
            <c:bubble3D val="0"/>
            <c:spPr>
              <a:solidFill>
                <a:srgbClr val="BF91DB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5-F9EF-45D0-8F9F-79098699C4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44444">
                        <a:alpha val="100000"/>
                      </a:srgbClr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Very difficult</c:v>
                </c:pt>
                <c:pt idx="1">
                  <c:v>Difficult</c:v>
                </c:pt>
                <c:pt idx="2">
                  <c:v>Neutral</c:v>
                </c:pt>
                <c:pt idx="3">
                  <c:v>Easy</c:v>
                </c:pt>
                <c:pt idx="4">
                  <c:v>Very easy</c:v>
                </c:pt>
                <c:pt idx="5">
                  <c:v>Not Applicable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6.9</c:v>
                </c:pt>
                <c:pt idx="1">
                  <c:v>37.5</c:v>
                </c:pt>
                <c:pt idx="2">
                  <c:v>36.1</c:v>
                </c:pt>
                <c:pt idx="3">
                  <c:v>15.3</c:v>
                </c:pt>
                <c:pt idx="4">
                  <c:v>2.8</c:v>
                </c:pt>
                <c:pt idx="5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EF-45D0-8F9F-79098699C4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433271269525604"/>
          <c:y val="0.30683753280839898"/>
          <c:w val="0.185947709459687"/>
          <c:h val="0.42165826771653497"/>
        </c:manualLayout>
      </c:layout>
      <c:overlay val="0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b="0" dirty="0"/>
              <a:t>Have you recently used cost data you did not produce?</a:t>
            </a:r>
          </a:p>
        </c:rich>
      </c:tx>
      <c:layout>
        <c:manualLayout>
          <c:xMode val="edge"/>
          <c:yMode val="edge"/>
          <c:x val="0.16231398691746299"/>
          <c:y val="2.41448845164748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367314018740001"/>
          <c:y val="0.25734422747142899"/>
          <c:w val="0.49362734593499502"/>
          <c:h val="0.5977864654297220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  <c:txPr>
        <a:bodyPr/>
        <a:lstStyle/>
        <a:p>
          <a:pPr marL="0" marR="0" lvl="0" indent="0" algn="l" fontAlgn="base">
            <a:defRPr sz="1000" b="0" i="0" u="none" strike="noStrik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l" fontAlgn="base">
              <a:defRPr/>
            </a:pPr>
            <a:endParaRPr lang="en-US" dirty="0"/>
          </a:p>
        </c:rich>
      </c:tx>
      <c:layout>
        <c:manualLayout>
          <c:xMode val="edge"/>
          <c:yMode val="edge"/>
          <c:x val="0.01"/>
          <c:y val="0.01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0: Series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C608F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0-5E5E-441A-83C8-1D4E404015A4}"/>
              </c:ext>
            </c:extLst>
          </c:dPt>
          <c:dPt>
            <c:idx val="1"/>
            <c:invertIfNegative val="0"/>
            <c:bubble3D val="0"/>
            <c:spPr>
              <a:solidFill>
                <a:srgbClr val="40A2C1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1-5E5E-441A-83C8-1D4E404015A4}"/>
              </c:ext>
            </c:extLst>
          </c:dPt>
          <c:dPt>
            <c:idx val="2"/>
            <c:invertIfNegative val="0"/>
            <c:bubble3D val="0"/>
            <c:spPr>
              <a:solidFill>
                <a:srgbClr val="94C826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2-5E5E-441A-83C8-1D4E404015A4}"/>
              </c:ext>
            </c:extLst>
          </c:dPt>
          <c:dPt>
            <c:idx val="3"/>
            <c:invertIfNegative val="0"/>
            <c:bubble3D val="0"/>
            <c:spPr>
              <a:solidFill>
                <a:srgbClr val="F5A417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3-5E5E-441A-83C8-1D4E404015A4}"/>
              </c:ext>
            </c:extLst>
          </c:dPt>
          <c:dPt>
            <c:idx val="4"/>
            <c:invertIfNegative val="0"/>
            <c:bubble3D val="0"/>
            <c:spPr>
              <a:solidFill>
                <a:srgbClr val="F06485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4-5E5E-441A-83C8-1D4E404015A4}"/>
              </c:ext>
            </c:extLst>
          </c:dPt>
          <c:dPt>
            <c:idx val="5"/>
            <c:invertIfNegative val="0"/>
            <c:bubble3D val="0"/>
            <c:spPr>
              <a:solidFill>
                <a:srgbClr val="BF91DB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5-5E5E-441A-83C8-1D4E404015A4}"/>
              </c:ext>
            </c:extLst>
          </c:dPt>
          <c:dPt>
            <c:idx val="6"/>
            <c:invertIfNegative val="0"/>
            <c:bubble3D val="0"/>
            <c:spPr>
              <a:solidFill>
                <a:srgbClr val="3C6DCD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6-5E5E-441A-83C8-1D4E404015A4}"/>
              </c:ext>
            </c:extLst>
          </c:dPt>
          <c:dPt>
            <c:idx val="7"/>
            <c:invertIfNegative val="0"/>
            <c:bubble3D val="0"/>
            <c:spPr>
              <a:solidFill>
                <a:srgbClr val="2ACFA3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7-5E5E-441A-83C8-1D4E404015A4}"/>
              </c:ext>
            </c:extLst>
          </c:dPt>
          <c:dPt>
            <c:idx val="8"/>
            <c:invertIfNegative val="0"/>
            <c:bubble3D val="0"/>
            <c:spPr>
              <a:solidFill>
                <a:srgbClr val="FCD448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8-5E5E-441A-83C8-1D4E404015A4}"/>
              </c:ext>
            </c:extLst>
          </c:dPt>
          <c:dPt>
            <c:idx val="9"/>
            <c:invertIfNegative val="0"/>
            <c:bubble3D val="0"/>
            <c:spPr>
              <a:solidFill>
                <a:srgbClr val="DB5951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9-5E5E-441A-83C8-1D4E404015A4}"/>
              </c:ext>
            </c:extLst>
          </c:dPt>
          <c:dPt>
            <c:idx val="10"/>
            <c:invertIfNegative val="0"/>
            <c:bubble3D val="0"/>
            <c:spPr>
              <a:solidFill>
                <a:srgbClr val="625F9D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A-5E5E-441A-83C8-1D4E404015A4}"/>
              </c:ext>
            </c:extLst>
          </c:dPt>
          <c:dPt>
            <c:idx val="11"/>
            <c:invertIfNegative val="0"/>
            <c:bubble3D val="0"/>
            <c:spPr>
              <a:solidFill>
                <a:srgbClr val="43485A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B-5E5E-441A-83C8-1D4E404015A4}"/>
              </c:ext>
            </c:extLst>
          </c:dPt>
          <c:dPt>
            <c:idx val="12"/>
            <c:invertIfNegative val="0"/>
            <c:bubble3D val="0"/>
            <c:spPr>
              <a:solidFill>
                <a:srgbClr val="10A544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C-5E5E-441A-83C8-1D4E404015A4}"/>
              </c:ext>
            </c:extLst>
          </c:dPt>
          <c:dPt>
            <c:idx val="13"/>
            <c:invertIfNegative val="0"/>
            <c:bubble3D val="0"/>
            <c:spPr>
              <a:solidFill>
                <a:srgbClr val="E0762A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D-5E5E-441A-83C8-1D4E404015A4}"/>
              </c:ext>
            </c:extLst>
          </c:dPt>
          <c:dPt>
            <c:idx val="14"/>
            <c:invertIfNegative val="0"/>
            <c:bubble3D val="0"/>
            <c:spPr>
              <a:solidFill>
                <a:srgbClr val="A5314E">
                  <a:alpha val="10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E-5E5E-441A-83C8-1D4E404015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444444">
                        <a:alpha val="100000"/>
                      </a:srgbClr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Costing perspective (ie. societal vs. patient)</c:v>
                </c:pt>
                <c:pt idx="1">
                  <c:v>Type of cost (ie. financial vs. economic)</c:v>
                </c:pt>
                <c:pt idx="2">
                  <c:v>Costing frame (ie. inclusion/exclusion)</c:v>
                </c:pt>
                <c:pt idx="3">
                  <c:v>Cost ingredients (which ingredients)</c:v>
                </c:pt>
                <c:pt idx="4">
                  <c:v>Precision of measurement of resource use</c:v>
                </c:pt>
                <c:pt idx="5">
                  <c:v>Cost analysis</c:v>
                </c:pt>
                <c:pt idx="6">
                  <c:v>Reporting</c:v>
                </c:pt>
                <c:pt idx="7">
                  <c:v>Time frame (eg. minimum period of costing)</c:v>
                </c:pt>
                <c:pt idx="8">
                  <c:v>Sampling or selection</c:v>
                </c:pt>
                <c:pt idx="9">
                  <c:v>Allocation of shared program costs</c:v>
                </c:pt>
                <c:pt idx="10">
                  <c:v>Pricing (eg. valuation of volunteer time)</c:v>
                </c:pt>
                <c:pt idx="11">
                  <c:v>Measurement of overhead costs</c:v>
                </c:pt>
                <c:pt idx="12">
                  <c:v>Handling capital costs (ie. discounting)</c:v>
                </c:pt>
                <c:pt idx="13">
                  <c:v>Other problems</c:v>
                </c:pt>
                <c:pt idx="14">
                  <c:v>No problems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39.4</c:v>
                </c:pt>
                <c:pt idx="1">
                  <c:v>52.1</c:v>
                </c:pt>
                <c:pt idx="2">
                  <c:v>43.7</c:v>
                </c:pt>
                <c:pt idx="3">
                  <c:v>60.6</c:v>
                </c:pt>
                <c:pt idx="4">
                  <c:v>52.1</c:v>
                </c:pt>
                <c:pt idx="5">
                  <c:v>23.9</c:v>
                </c:pt>
                <c:pt idx="6">
                  <c:v>38</c:v>
                </c:pt>
                <c:pt idx="7">
                  <c:v>26.8</c:v>
                </c:pt>
                <c:pt idx="8">
                  <c:v>45.1</c:v>
                </c:pt>
                <c:pt idx="9">
                  <c:v>42.3</c:v>
                </c:pt>
                <c:pt idx="10">
                  <c:v>32.4</c:v>
                </c:pt>
                <c:pt idx="11">
                  <c:v>50.7</c:v>
                </c:pt>
                <c:pt idx="12">
                  <c:v>32.4</c:v>
                </c:pt>
                <c:pt idx="13">
                  <c:v>4.2</c:v>
                </c:pt>
                <c:pt idx="14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E5E-441A-83C8-1D4E404015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134310680"/>
        <c:axId val="2134313880"/>
      </c:barChart>
      <c:catAx>
        <c:axId val="213431068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="0" i="0" u="none" strike="noStrike">
                <a:solidFill>
                  <a:srgbClr val="000000">
                    <a:alpha val="100000"/>
                  </a:srgbClr>
                </a:solidFill>
                <a:latin typeface="Calibri"/>
              </a:defRPr>
            </a:pPr>
            <a:endParaRPr lang="en-US"/>
          </a:p>
        </c:txPr>
        <c:crossAx val="2134313880"/>
        <c:crosses val="autoZero"/>
        <c:auto val="0"/>
        <c:lblAlgn val="ctr"/>
        <c:lblOffset val="100"/>
        <c:noMultiLvlLbl val="0"/>
      </c:catAx>
      <c:valAx>
        <c:axId val="21343138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="0" i="0" u="none" strike="noStrike">
                <a:solidFill>
                  <a:srgbClr val="000000">
                    <a:alpha val="100000"/>
                  </a:srgbClr>
                </a:solidFill>
                <a:latin typeface="Calibri"/>
              </a:defRPr>
            </a:pPr>
            <a:endParaRPr lang="en-US"/>
          </a:p>
        </c:txPr>
        <c:crossAx val="2134310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9892E3-6EBD-43B9-B2CA-D4E220A507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3156C4-0A71-4FD3-8A2A-3927637E6CBB}">
      <dgm:prSet custT="1"/>
      <dgm:spPr/>
      <dgm:t>
        <a:bodyPr/>
        <a:lstStyle/>
        <a:p>
          <a:r>
            <a:rPr lang="en-GB" sz="2400" b="1" dirty="0">
              <a:latin typeface="Cambria" panose="02040503050406030204" pitchFamily="18" charset="0"/>
            </a:rPr>
            <a:t>Electronic databases</a:t>
          </a:r>
          <a:endParaRPr lang="en-US" sz="2400" dirty="0">
            <a:latin typeface="Cambria" panose="02040503050406030204" pitchFamily="18" charset="0"/>
          </a:endParaRPr>
        </a:p>
      </dgm:t>
    </dgm:pt>
    <dgm:pt modelId="{C1852387-743D-4F3D-86D4-1CF52E3A6783}" type="parTrans" cxnId="{AED6417D-E587-4C08-A21B-7A0DCE9A8400}">
      <dgm:prSet/>
      <dgm:spPr/>
      <dgm:t>
        <a:bodyPr/>
        <a:lstStyle/>
        <a:p>
          <a:endParaRPr lang="en-US"/>
        </a:p>
      </dgm:t>
    </dgm:pt>
    <dgm:pt modelId="{FA009228-E88D-4DFB-9A6A-36C34D1B8D30}" type="sibTrans" cxnId="{AED6417D-E587-4C08-A21B-7A0DCE9A8400}">
      <dgm:prSet/>
      <dgm:spPr/>
      <dgm:t>
        <a:bodyPr/>
        <a:lstStyle/>
        <a:p>
          <a:endParaRPr lang="en-US"/>
        </a:p>
      </dgm:t>
    </dgm:pt>
    <dgm:pt modelId="{DADE9C39-5805-432D-B09B-CE6D5355D963}">
      <dgm:prSet custT="1"/>
      <dgm:spPr/>
      <dgm:t>
        <a:bodyPr/>
        <a:lstStyle/>
        <a:p>
          <a:r>
            <a:rPr lang="en-US" sz="2000" dirty="0" err="1">
              <a:latin typeface="Cambria" panose="02040503050406030204" pitchFamily="18" charset="0"/>
            </a:rPr>
            <a:t>Pubmed</a:t>
          </a:r>
          <a:r>
            <a:rPr lang="en-US" sz="2000" dirty="0">
              <a:latin typeface="Cambria" panose="02040503050406030204" pitchFamily="18" charset="0"/>
            </a:rPr>
            <a:t>, EMBASE, Medline, </a:t>
          </a:r>
          <a:r>
            <a:rPr lang="en-US" sz="2000" dirty="0" err="1">
              <a:latin typeface="Cambria" panose="02040503050406030204" pitchFamily="18" charset="0"/>
            </a:rPr>
            <a:t>Econlit</a:t>
          </a:r>
          <a:endParaRPr lang="en-US" sz="2000" dirty="0">
            <a:latin typeface="Cambria" panose="02040503050406030204" pitchFamily="18" charset="0"/>
          </a:endParaRPr>
        </a:p>
      </dgm:t>
    </dgm:pt>
    <dgm:pt modelId="{4CE79E1D-8E37-4ADA-B559-DBCCEA9DC60C}" type="parTrans" cxnId="{574CBCDB-5755-4EE9-8A8A-1377B7275378}">
      <dgm:prSet/>
      <dgm:spPr/>
      <dgm:t>
        <a:bodyPr/>
        <a:lstStyle/>
        <a:p>
          <a:endParaRPr lang="en-US"/>
        </a:p>
      </dgm:t>
    </dgm:pt>
    <dgm:pt modelId="{50A9ADA5-E5F3-4F38-A62E-E8619B318C8F}" type="sibTrans" cxnId="{574CBCDB-5755-4EE9-8A8A-1377B7275378}">
      <dgm:prSet/>
      <dgm:spPr/>
      <dgm:t>
        <a:bodyPr/>
        <a:lstStyle/>
        <a:p>
          <a:endParaRPr lang="en-US"/>
        </a:p>
      </dgm:t>
    </dgm:pt>
    <dgm:pt modelId="{4F292B83-58A7-4159-B7EA-30399216377E}">
      <dgm:prSet custT="1"/>
      <dgm:spPr/>
      <dgm:t>
        <a:bodyPr/>
        <a:lstStyle/>
        <a:p>
          <a:r>
            <a:rPr lang="en-US" sz="2000" dirty="0">
              <a:latin typeface="Cambria" panose="02040503050406030204" pitchFamily="18" charset="0"/>
            </a:rPr>
            <a:t>The </a:t>
          </a:r>
          <a:r>
            <a:rPr lang="en-GB" sz="2000" dirty="0">
              <a:latin typeface="Cambria" panose="02040503050406030204" pitchFamily="18" charset="0"/>
            </a:rPr>
            <a:t>National Health Service Economic Evaluation Database</a:t>
          </a:r>
          <a:endParaRPr lang="en-US" sz="2000" dirty="0">
            <a:latin typeface="Cambria" panose="02040503050406030204" pitchFamily="18" charset="0"/>
          </a:endParaRPr>
        </a:p>
      </dgm:t>
    </dgm:pt>
    <dgm:pt modelId="{B3E44E40-590E-4A88-B739-4CE0C98E8619}" type="parTrans" cxnId="{31EBAE90-1219-4B0F-A408-092958EC4098}">
      <dgm:prSet/>
      <dgm:spPr/>
      <dgm:t>
        <a:bodyPr/>
        <a:lstStyle/>
        <a:p>
          <a:endParaRPr lang="en-US"/>
        </a:p>
      </dgm:t>
    </dgm:pt>
    <dgm:pt modelId="{6D195F4F-DBF7-4A7B-9338-17DD5191CB5C}" type="sibTrans" cxnId="{31EBAE90-1219-4B0F-A408-092958EC4098}">
      <dgm:prSet/>
      <dgm:spPr/>
      <dgm:t>
        <a:bodyPr/>
        <a:lstStyle/>
        <a:p>
          <a:endParaRPr lang="en-US"/>
        </a:p>
      </dgm:t>
    </dgm:pt>
    <dgm:pt modelId="{B3DCA52B-2C27-4BC7-A609-783A37A2BDEA}">
      <dgm:prSet custT="1"/>
      <dgm:spPr/>
      <dgm:t>
        <a:bodyPr/>
        <a:lstStyle/>
        <a:p>
          <a:r>
            <a:rPr lang="en-GB" sz="2000" dirty="0">
              <a:latin typeface="Cambria" panose="02040503050406030204" pitchFamily="18" charset="0"/>
            </a:rPr>
            <a:t>The Cost-effectiveness analysis Registry</a:t>
          </a:r>
          <a:endParaRPr lang="en-US" sz="2000" dirty="0">
            <a:latin typeface="Cambria" panose="02040503050406030204" pitchFamily="18" charset="0"/>
          </a:endParaRPr>
        </a:p>
      </dgm:t>
    </dgm:pt>
    <dgm:pt modelId="{C61C181D-CB6C-4A0F-83CE-8A9E96898F5A}" type="parTrans" cxnId="{BADC029B-E505-49D0-B5BF-0D467BE50AE6}">
      <dgm:prSet/>
      <dgm:spPr/>
      <dgm:t>
        <a:bodyPr/>
        <a:lstStyle/>
        <a:p>
          <a:endParaRPr lang="en-US"/>
        </a:p>
      </dgm:t>
    </dgm:pt>
    <dgm:pt modelId="{D6C0E69C-5F3B-4C81-96C1-9EC39FCEBF2D}" type="sibTrans" cxnId="{BADC029B-E505-49D0-B5BF-0D467BE50AE6}">
      <dgm:prSet/>
      <dgm:spPr/>
      <dgm:t>
        <a:bodyPr/>
        <a:lstStyle/>
        <a:p>
          <a:endParaRPr lang="en-US"/>
        </a:p>
      </dgm:t>
    </dgm:pt>
    <dgm:pt modelId="{DAE6A6E2-AA5A-429C-9E54-DDA7808A0157}">
      <dgm:prSet custT="1"/>
      <dgm:spPr/>
      <dgm:t>
        <a:bodyPr/>
        <a:lstStyle/>
        <a:p>
          <a:r>
            <a:rPr lang="en-GB" sz="2400" b="1" dirty="0">
              <a:latin typeface="Cambria" panose="02040503050406030204" pitchFamily="18" charset="0"/>
            </a:rPr>
            <a:t>Grey literature </a:t>
          </a:r>
          <a:endParaRPr lang="en-US" sz="2400" dirty="0">
            <a:latin typeface="Cambria" panose="02040503050406030204" pitchFamily="18" charset="0"/>
          </a:endParaRPr>
        </a:p>
      </dgm:t>
    </dgm:pt>
    <dgm:pt modelId="{2CA69431-7956-49E1-8B10-A64057A0C0A8}" type="parTrans" cxnId="{4EB635B0-E186-4DB1-81B8-6DCEA97B52EA}">
      <dgm:prSet/>
      <dgm:spPr/>
      <dgm:t>
        <a:bodyPr/>
        <a:lstStyle/>
        <a:p>
          <a:endParaRPr lang="en-US"/>
        </a:p>
      </dgm:t>
    </dgm:pt>
    <dgm:pt modelId="{2880FBDB-85A3-4F71-A4F2-D354C4D744B2}" type="sibTrans" cxnId="{4EB635B0-E186-4DB1-81B8-6DCEA97B52EA}">
      <dgm:prSet/>
      <dgm:spPr/>
      <dgm:t>
        <a:bodyPr/>
        <a:lstStyle/>
        <a:p>
          <a:endParaRPr lang="en-US"/>
        </a:p>
      </dgm:t>
    </dgm:pt>
    <dgm:pt modelId="{493C1C02-7876-4767-9D1B-85C4D733E67B}">
      <dgm:prSet custT="1"/>
      <dgm:spPr/>
      <dgm:t>
        <a:bodyPr/>
        <a:lstStyle/>
        <a:p>
          <a:r>
            <a:rPr lang="en-GB" sz="2000" dirty="0">
              <a:latin typeface="Cambria" panose="02040503050406030204" pitchFamily="18" charset="0"/>
            </a:rPr>
            <a:t>The European Association for Grey Literature Exploitation (EAGLE)</a:t>
          </a:r>
          <a:endParaRPr lang="en-US" sz="2000" dirty="0">
            <a:latin typeface="Cambria" panose="02040503050406030204" pitchFamily="18" charset="0"/>
          </a:endParaRPr>
        </a:p>
      </dgm:t>
    </dgm:pt>
    <dgm:pt modelId="{9A445E91-0753-4EB0-9978-BC4CC9BC44D8}" type="parTrans" cxnId="{5FF78DD0-1275-461D-8CCD-D55D84A2E73F}">
      <dgm:prSet/>
      <dgm:spPr/>
      <dgm:t>
        <a:bodyPr/>
        <a:lstStyle/>
        <a:p>
          <a:endParaRPr lang="en-US"/>
        </a:p>
      </dgm:t>
    </dgm:pt>
    <dgm:pt modelId="{D22CB9D8-C55A-4E42-B7EC-D08A644ACD83}" type="sibTrans" cxnId="{5FF78DD0-1275-461D-8CCD-D55D84A2E73F}">
      <dgm:prSet/>
      <dgm:spPr/>
      <dgm:t>
        <a:bodyPr/>
        <a:lstStyle/>
        <a:p>
          <a:endParaRPr lang="en-US"/>
        </a:p>
      </dgm:t>
    </dgm:pt>
    <dgm:pt modelId="{CB15DB7A-7DFE-4C7E-A128-A8EF942E6799}">
      <dgm:prSet custT="1"/>
      <dgm:spPr/>
      <dgm:t>
        <a:bodyPr/>
        <a:lstStyle/>
        <a:p>
          <a:r>
            <a:rPr lang="en-GB" sz="2000" dirty="0">
              <a:latin typeface="Cambria" panose="02040503050406030204" pitchFamily="18" charset="0"/>
            </a:rPr>
            <a:t>The System for Information on Grey Literature in Europe (SIGLE)</a:t>
          </a:r>
          <a:endParaRPr lang="en-US" sz="2000" dirty="0">
            <a:latin typeface="Cambria" panose="02040503050406030204" pitchFamily="18" charset="0"/>
          </a:endParaRPr>
        </a:p>
      </dgm:t>
    </dgm:pt>
    <dgm:pt modelId="{92F54EA1-F72E-4BB3-AB2B-05AA9FAC062C}" type="parTrans" cxnId="{421F05DA-147E-4E66-B4A6-79B957B2DEFD}">
      <dgm:prSet/>
      <dgm:spPr/>
      <dgm:t>
        <a:bodyPr/>
        <a:lstStyle/>
        <a:p>
          <a:endParaRPr lang="en-US"/>
        </a:p>
      </dgm:t>
    </dgm:pt>
    <dgm:pt modelId="{24682BE2-5421-43D6-8740-1A639CA9F537}" type="sibTrans" cxnId="{421F05DA-147E-4E66-B4A6-79B957B2DEFD}">
      <dgm:prSet/>
      <dgm:spPr/>
      <dgm:t>
        <a:bodyPr/>
        <a:lstStyle/>
        <a:p>
          <a:endParaRPr lang="en-US"/>
        </a:p>
      </dgm:t>
    </dgm:pt>
    <dgm:pt modelId="{1D148ADE-3BB9-445C-8D42-EB53C0FCACD9}">
      <dgm:prSet custT="1"/>
      <dgm:spPr/>
      <dgm:t>
        <a:bodyPr/>
        <a:lstStyle/>
        <a:p>
          <a:r>
            <a:rPr lang="en-GB" sz="2000" dirty="0">
              <a:latin typeface="Cambria" panose="02040503050406030204" pitchFamily="18" charset="0"/>
            </a:rPr>
            <a:t>Documents and meeting reports from the World Bank and WHO websites</a:t>
          </a:r>
          <a:endParaRPr lang="en-US" sz="2000" dirty="0">
            <a:latin typeface="Cambria" panose="02040503050406030204" pitchFamily="18" charset="0"/>
          </a:endParaRPr>
        </a:p>
      </dgm:t>
    </dgm:pt>
    <dgm:pt modelId="{6FE8617A-2609-4197-90DB-6B7FA69BABB3}" type="parTrans" cxnId="{3FBAFCA9-0E71-4A05-AE60-FE07C6F4D292}">
      <dgm:prSet/>
      <dgm:spPr/>
      <dgm:t>
        <a:bodyPr/>
        <a:lstStyle/>
        <a:p>
          <a:endParaRPr lang="en-US"/>
        </a:p>
      </dgm:t>
    </dgm:pt>
    <dgm:pt modelId="{FD6189F9-D02E-42E1-A68A-BCDE22CD981F}" type="sibTrans" cxnId="{3FBAFCA9-0E71-4A05-AE60-FE07C6F4D292}">
      <dgm:prSet/>
      <dgm:spPr/>
      <dgm:t>
        <a:bodyPr/>
        <a:lstStyle/>
        <a:p>
          <a:endParaRPr lang="en-US"/>
        </a:p>
      </dgm:t>
    </dgm:pt>
    <dgm:pt modelId="{8CDCC06B-0B11-4988-BB78-857D5C3B489B}">
      <dgm:prSet custT="1"/>
      <dgm:spPr/>
      <dgm:t>
        <a:bodyPr/>
        <a:lstStyle/>
        <a:p>
          <a:r>
            <a:rPr lang="en-GB" sz="2000" i="1" dirty="0" err="1">
              <a:latin typeface="Cambria" panose="02040503050406030204" pitchFamily="18" charset="0"/>
            </a:rPr>
            <a:t>Literatura</a:t>
          </a:r>
          <a:r>
            <a:rPr lang="en-GB" sz="2000" i="1" dirty="0">
              <a:latin typeface="Cambria" panose="02040503050406030204" pitchFamily="18" charset="0"/>
            </a:rPr>
            <a:t> Latino Americana </a:t>
          </a:r>
          <a:r>
            <a:rPr lang="en-GB" sz="2000" i="1" dirty="0" err="1">
              <a:latin typeface="Cambria" panose="02040503050406030204" pitchFamily="18" charset="0"/>
            </a:rPr>
            <a:t>em</a:t>
          </a:r>
          <a:r>
            <a:rPr lang="en-GB" sz="2000" i="1" dirty="0">
              <a:latin typeface="Cambria" panose="02040503050406030204" pitchFamily="18" charset="0"/>
            </a:rPr>
            <a:t> </a:t>
          </a:r>
          <a:r>
            <a:rPr lang="en-GB" sz="2000" i="1" dirty="0" err="1">
              <a:latin typeface="Cambria" panose="02040503050406030204" pitchFamily="18" charset="0"/>
            </a:rPr>
            <a:t>Ciencias</a:t>
          </a:r>
          <a:r>
            <a:rPr lang="en-GB" sz="2000" i="1" dirty="0">
              <a:latin typeface="Cambria" panose="02040503050406030204" pitchFamily="18" charset="0"/>
            </a:rPr>
            <a:t> da </a:t>
          </a:r>
          <a:r>
            <a:rPr lang="en-GB" sz="2000" i="1" dirty="0" err="1">
              <a:latin typeface="Cambria" panose="02040503050406030204" pitchFamily="18" charset="0"/>
            </a:rPr>
            <a:t>Saude</a:t>
          </a:r>
          <a:r>
            <a:rPr lang="en-GB" sz="2000" dirty="0">
              <a:latin typeface="Cambria" panose="02040503050406030204" pitchFamily="18" charset="0"/>
            </a:rPr>
            <a:t> or Latin American and Caribbean Health Sciences Literature (LILACS)</a:t>
          </a:r>
          <a:endParaRPr lang="en-US" sz="2000" dirty="0">
            <a:latin typeface="Cambria" panose="02040503050406030204" pitchFamily="18" charset="0"/>
          </a:endParaRPr>
        </a:p>
      </dgm:t>
    </dgm:pt>
    <dgm:pt modelId="{1BAFEB2A-349F-458E-B617-BDE68E986633}" type="parTrans" cxnId="{89F7517B-D357-43D5-8F50-D78C8E07D070}">
      <dgm:prSet/>
      <dgm:spPr/>
      <dgm:t>
        <a:bodyPr/>
        <a:lstStyle/>
        <a:p>
          <a:endParaRPr lang="en-US"/>
        </a:p>
      </dgm:t>
    </dgm:pt>
    <dgm:pt modelId="{294F4A47-71EB-4593-8B8A-9A19C2483D7A}" type="sibTrans" cxnId="{89F7517B-D357-43D5-8F50-D78C8E07D070}">
      <dgm:prSet/>
      <dgm:spPr/>
      <dgm:t>
        <a:bodyPr/>
        <a:lstStyle/>
        <a:p>
          <a:endParaRPr lang="en-US"/>
        </a:p>
      </dgm:t>
    </dgm:pt>
    <dgm:pt modelId="{05AF927D-FE46-2D45-BE66-F67AA5F70C29}">
      <dgm:prSet custT="1"/>
      <dgm:spPr/>
      <dgm:t>
        <a:bodyPr/>
        <a:lstStyle/>
        <a:p>
          <a:r>
            <a:rPr lang="en-US" sz="2000" dirty="0">
              <a:latin typeface="Cambria" panose="02040503050406030204" pitchFamily="18" charset="0"/>
            </a:rPr>
            <a:t>Others </a:t>
          </a:r>
        </a:p>
      </dgm:t>
    </dgm:pt>
    <dgm:pt modelId="{F74DBE9C-D970-A047-A5D8-9D6FA8A9C4B1}" type="parTrans" cxnId="{B625975E-BB0E-6B44-8788-40F3816D4510}">
      <dgm:prSet/>
      <dgm:spPr/>
      <dgm:t>
        <a:bodyPr/>
        <a:lstStyle/>
        <a:p>
          <a:endParaRPr lang="en-US"/>
        </a:p>
      </dgm:t>
    </dgm:pt>
    <dgm:pt modelId="{EC8133A2-DF2F-784B-A656-C9862619ECDD}" type="sibTrans" cxnId="{B625975E-BB0E-6B44-8788-40F3816D4510}">
      <dgm:prSet/>
      <dgm:spPr/>
      <dgm:t>
        <a:bodyPr/>
        <a:lstStyle/>
        <a:p>
          <a:endParaRPr lang="en-US"/>
        </a:p>
      </dgm:t>
    </dgm:pt>
    <dgm:pt modelId="{A31FF313-33E3-4D44-936D-9A275555CD5B}" type="pres">
      <dgm:prSet presAssocID="{FF9892E3-6EBD-43B9-B2CA-D4E220A507CD}" presName="Name0" presStyleCnt="0">
        <dgm:presLayoutVars>
          <dgm:dir/>
          <dgm:animLvl val="lvl"/>
          <dgm:resizeHandles val="exact"/>
        </dgm:presLayoutVars>
      </dgm:prSet>
      <dgm:spPr/>
    </dgm:pt>
    <dgm:pt modelId="{DA54A6F4-47E2-41C3-AD5C-453031323AC9}" type="pres">
      <dgm:prSet presAssocID="{663156C4-0A71-4FD3-8A2A-3927637E6CBB}" presName="linNode" presStyleCnt="0"/>
      <dgm:spPr/>
    </dgm:pt>
    <dgm:pt modelId="{00DD766B-E11D-48F1-86AC-33AA1CAAB864}" type="pres">
      <dgm:prSet presAssocID="{663156C4-0A71-4FD3-8A2A-3927637E6CBB}" presName="parentText" presStyleLbl="node1" presStyleIdx="0" presStyleCnt="2" custScaleY="114379" custLinFactNeighborX="481" custLinFactNeighborY="2718">
        <dgm:presLayoutVars>
          <dgm:chMax val="1"/>
          <dgm:bulletEnabled val="1"/>
        </dgm:presLayoutVars>
      </dgm:prSet>
      <dgm:spPr/>
    </dgm:pt>
    <dgm:pt modelId="{261E5F81-86A2-4592-A6BB-833ADF6B62F1}" type="pres">
      <dgm:prSet presAssocID="{663156C4-0A71-4FD3-8A2A-3927637E6CBB}" presName="descendantText" presStyleLbl="alignAccFollowNode1" presStyleIdx="0" presStyleCnt="2" custScaleX="102432" custScaleY="126339" custLinFactNeighborX="5196" custLinFactNeighborY="1562">
        <dgm:presLayoutVars>
          <dgm:bulletEnabled val="1"/>
        </dgm:presLayoutVars>
      </dgm:prSet>
      <dgm:spPr/>
    </dgm:pt>
    <dgm:pt modelId="{61B698FB-A992-4BB1-8BEC-C46FA04E177A}" type="pres">
      <dgm:prSet presAssocID="{FA009228-E88D-4DFB-9A6A-36C34D1B8D30}" presName="sp" presStyleCnt="0"/>
      <dgm:spPr/>
    </dgm:pt>
    <dgm:pt modelId="{3B451D4C-5075-48B5-AF5A-7573F735DAE0}" type="pres">
      <dgm:prSet presAssocID="{DAE6A6E2-AA5A-429C-9E54-DDA7808A0157}" presName="linNode" presStyleCnt="0"/>
      <dgm:spPr/>
    </dgm:pt>
    <dgm:pt modelId="{CEE39B89-0D4C-445C-821D-9E212B1D7AEE}" type="pres">
      <dgm:prSet presAssocID="{DAE6A6E2-AA5A-429C-9E54-DDA7808A0157}" presName="parentText" presStyleLbl="node1" presStyleIdx="1" presStyleCnt="2" custScaleY="193807" custLinFactNeighborX="-24" custLinFactNeighborY="194">
        <dgm:presLayoutVars>
          <dgm:chMax val="1"/>
          <dgm:bulletEnabled val="1"/>
        </dgm:presLayoutVars>
      </dgm:prSet>
      <dgm:spPr/>
    </dgm:pt>
    <dgm:pt modelId="{F8447F44-59C5-4C6C-9BD4-49F38368A80B}" type="pres">
      <dgm:prSet presAssocID="{DAE6A6E2-AA5A-429C-9E54-DDA7808A0157}" presName="descendantText" presStyleLbl="alignAccFollowNode1" presStyleIdx="1" presStyleCnt="2" custScaleY="235045">
        <dgm:presLayoutVars>
          <dgm:bulletEnabled val="1"/>
        </dgm:presLayoutVars>
      </dgm:prSet>
      <dgm:spPr/>
    </dgm:pt>
  </dgm:ptLst>
  <dgm:cxnLst>
    <dgm:cxn modelId="{B625975E-BB0E-6B44-8788-40F3816D4510}" srcId="{DAE6A6E2-AA5A-429C-9E54-DDA7808A0157}" destId="{05AF927D-FE46-2D45-BE66-F67AA5F70C29}" srcOrd="4" destOrd="0" parTransId="{F74DBE9C-D970-A047-A5D8-9D6FA8A9C4B1}" sibTransId="{EC8133A2-DF2F-784B-A656-C9862619ECDD}"/>
    <dgm:cxn modelId="{88009043-71FD-1347-93AA-03B3AECFFEFF}" type="presOf" srcId="{CB15DB7A-7DFE-4C7E-A128-A8EF942E6799}" destId="{F8447F44-59C5-4C6C-9BD4-49F38368A80B}" srcOrd="0" destOrd="1" presId="urn:microsoft.com/office/officeart/2005/8/layout/vList5"/>
    <dgm:cxn modelId="{4A31114F-4F25-0940-BD4B-7BA136BC7602}" type="presOf" srcId="{8CDCC06B-0B11-4988-BB78-857D5C3B489B}" destId="{F8447F44-59C5-4C6C-9BD4-49F38368A80B}" srcOrd="0" destOrd="3" presId="urn:microsoft.com/office/officeart/2005/8/layout/vList5"/>
    <dgm:cxn modelId="{89F7517B-D357-43D5-8F50-D78C8E07D070}" srcId="{DAE6A6E2-AA5A-429C-9E54-DDA7808A0157}" destId="{8CDCC06B-0B11-4988-BB78-857D5C3B489B}" srcOrd="3" destOrd="0" parTransId="{1BAFEB2A-349F-458E-B617-BDE68E986633}" sibTransId="{294F4A47-71EB-4593-8B8A-9A19C2483D7A}"/>
    <dgm:cxn modelId="{AED6417D-E587-4C08-A21B-7A0DCE9A8400}" srcId="{FF9892E3-6EBD-43B9-B2CA-D4E220A507CD}" destId="{663156C4-0A71-4FD3-8A2A-3927637E6CBB}" srcOrd="0" destOrd="0" parTransId="{C1852387-743D-4F3D-86D4-1CF52E3A6783}" sibTransId="{FA009228-E88D-4DFB-9A6A-36C34D1B8D30}"/>
    <dgm:cxn modelId="{3A0EE88B-4569-514E-82DA-0395A2035505}" type="presOf" srcId="{DADE9C39-5805-432D-B09B-CE6D5355D963}" destId="{261E5F81-86A2-4592-A6BB-833ADF6B62F1}" srcOrd="0" destOrd="0" presId="urn:microsoft.com/office/officeart/2005/8/layout/vList5"/>
    <dgm:cxn modelId="{31EBAE90-1219-4B0F-A408-092958EC4098}" srcId="{663156C4-0A71-4FD3-8A2A-3927637E6CBB}" destId="{4F292B83-58A7-4159-B7EA-30399216377E}" srcOrd="1" destOrd="0" parTransId="{B3E44E40-590E-4A88-B739-4CE0C98E8619}" sibTransId="{6D195F4F-DBF7-4A7B-9338-17DD5191CB5C}"/>
    <dgm:cxn modelId="{BADC029B-E505-49D0-B5BF-0D467BE50AE6}" srcId="{663156C4-0A71-4FD3-8A2A-3927637E6CBB}" destId="{B3DCA52B-2C27-4BC7-A609-783A37A2BDEA}" srcOrd="2" destOrd="0" parTransId="{C61C181D-CB6C-4A0F-83CE-8A9E96898F5A}" sibTransId="{D6C0E69C-5F3B-4C81-96C1-9EC39FCEBF2D}"/>
    <dgm:cxn modelId="{FA4B83A8-E7F9-AC46-AB12-8BD768E589A1}" type="presOf" srcId="{B3DCA52B-2C27-4BC7-A609-783A37A2BDEA}" destId="{261E5F81-86A2-4592-A6BB-833ADF6B62F1}" srcOrd="0" destOrd="2" presId="urn:microsoft.com/office/officeart/2005/8/layout/vList5"/>
    <dgm:cxn modelId="{3FBAFCA9-0E71-4A05-AE60-FE07C6F4D292}" srcId="{DAE6A6E2-AA5A-429C-9E54-DDA7808A0157}" destId="{1D148ADE-3BB9-445C-8D42-EB53C0FCACD9}" srcOrd="2" destOrd="0" parTransId="{6FE8617A-2609-4197-90DB-6B7FA69BABB3}" sibTransId="{FD6189F9-D02E-42E1-A68A-BCDE22CD981F}"/>
    <dgm:cxn modelId="{407795AF-2BE8-964A-94A7-E9B413606ADD}" type="presOf" srcId="{DAE6A6E2-AA5A-429C-9E54-DDA7808A0157}" destId="{CEE39B89-0D4C-445C-821D-9E212B1D7AEE}" srcOrd="0" destOrd="0" presId="urn:microsoft.com/office/officeart/2005/8/layout/vList5"/>
    <dgm:cxn modelId="{4EB635B0-E186-4DB1-81B8-6DCEA97B52EA}" srcId="{FF9892E3-6EBD-43B9-B2CA-D4E220A507CD}" destId="{DAE6A6E2-AA5A-429C-9E54-DDA7808A0157}" srcOrd="1" destOrd="0" parTransId="{2CA69431-7956-49E1-8B10-A64057A0C0A8}" sibTransId="{2880FBDB-85A3-4F71-A4F2-D354C4D744B2}"/>
    <dgm:cxn modelId="{D7B059B2-1901-1F4E-AC1E-D5AE2DA3FED8}" type="presOf" srcId="{FF9892E3-6EBD-43B9-B2CA-D4E220A507CD}" destId="{A31FF313-33E3-4D44-936D-9A275555CD5B}" srcOrd="0" destOrd="0" presId="urn:microsoft.com/office/officeart/2005/8/layout/vList5"/>
    <dgm:cxn modelId="{1E5B38C4-8BD8-CA42-B457-150F3123D1D9}" type="presOf" srcId="{663156C4-0A71-4FD3-8A2A-3927637E6CBB}" destId="{00DD766B-E11D-48F1-86AC-33AA1CAAB864}" srcOrd="0" destOrd="0" presId="urn:microsoft.com/office/officeart/2005/8/layout/vList5"/>
    <dgm:cxn modelId="{7B316FC4-8F35-5549-B439-E4BF272E3DC4}" type="presOf" srcId="{1D148ADE-3BB9-445C-8D42-EB53C0FCACD9}" destId="{F8447F44-59C5-4C6C-9BD4-49F38368A80B}" srcOrd="0" destOrd="2" presId="urn:microsoft.com/office/officeart/2005/8/layout/vList5"/>
    <dgm:cxn modelId="{5FF78DD0-1275-461D-8CCD-D55D84A2E73F}" srcId="{DAE6A6E2-AA5A-429C-9E54-DDA7808A0157}" destId="{493C1C02-7876-4767-9D1B-85C4D733E67B}" srcOrd="0" destOrd="0" parTransId="{9A445E91-0753-4EB0-9978-BC4CC9BC44D8}" sibTransId="{D22CB9D8-C55A-4E42-B7EC-D08A644ACD83}"/>
    <dgm:cxn modelId="{421F05DA-147E-4E66-B4A6-79B957B2DEFD}" srcId="{DAE6A6E2-AA5A-429C-9E54-DDA7808A0157}" destId="{CB15DB7A-7DFE-4C7E-A128-A8EF942E6799}" srcOrd="1" destOrd="0" parTransId="{92F54EA1-F72E-4BB3-AB2B-05AA9FAC062C}" sibTransId="{24682BE2-5421-43D6-8740-1A639CA9F537}"/>
    <dgm:cxn modelId="{574CBCDB-5755-4EE9-8A8A-1377B7275378}" srcId="{663156C4-0A71-4FD3-8A2A-3927637E6CBB}" destId="{DADE9C39-5805-432D-B09B-CE6D5355D963}" srcOrd="0" destOrd="0" parTransId="{4CE79E1D-8E37-4ADA-B559-DBCCEA9DC60C}" sibTransId="{50A9ADA5-E5F3-4F38-A62E-E8619B318C8F}"/>
    <dgm:cxn modelId="{7D0CC9DD-6116-9B47-8B3D-5988E88C7E97}" type="presOf" srcId="{05AF927D-FE46-2D45-BE66-F67AA5F70C29}" destId="{F8447F44-59C5-4C6C-9BD4-49F38368A80B}" srcOrd="0" destOrd="4" presId="urn:microsoft.com/office/officeart/2005/8/layout/vList5"/>
    <dgm:cxn modelId="{9A5C23DF-9952-D54B-B3F8-59ADC1E13882}" type="presOf" srcId="{493C1C02-7876-4767-9D1B-85C4D733E67B}" destId="{F8447F44-59C5-4C6C-9BD4-49F38368A80B}" srcOrd="0" destOrd="0" presId="urn:microsoft.com/office/officeart/2005/8/layout/vList5"/>
    <dgm:cxn modelId="{C2FB48F0-905F-8C4A-A23B-5CB7AABA25FE}" type="presOf" srcId="{4F292B83-58A7-4159-B7EA-30399216377E}" destId="{261E5F81-86A2-4592-A6BB-833ADF6B62F1}" srcOrd="0" destOrd="1" presId="urn:microsoft.com/office/officeart/2005/8/layout/vList5"/>
    <dgm:cxn modelId="{895553AF-E2CF-1048-8011-FE3EF0A8C6BE}" type="presParOf" srcId="{A31FF313-33E3-4D44-936D-9A275555CD5B}" destId="{DA54A6F4-47E2-41C3-AD5C-453031323AC9}" srcOrd="0" destOrd="0" presId="urn:microsoft.com/office/officeart/2005/8/layout/vList5"/>
    <dgm:cxn modelId="{C3A8B93E-B9A4-4349-B75B-3C9F084D7D36}" type="presParOf" srcId="{DA54A6F4-47E2-41C3-AD5C-453031323AC9}" destId="{00DD766B-E11D-48F1-86AC-33AA1CAAB864}" srcOrd="0" destOrd="0" presId="urn:microsoft.com/office/officeart/2005/8/layout/vList5"/>
    <dgm:cxn modelId="{45C3609C-7C8D-664F-A4C5-344C17EDDAE4}" type="presParOf" srcId="{DA54A6F4-47E2-41C3-AD5C-453031323AC9}" destId="{261E5F81-86A2-4592-A6BB-833ADF6B62F1}" srcOrd="1" destOrd="0" presId="urn:microsoft.com/office/officeart/2005/8/layout/vList5"/>
    <dgm:cxn modelId="{E4B45E5E-E886-4644-8C46-B68FB5390C5A}" type="presParOf" srcId="{A31FF313-33E3-4D44-936D-9A275555CD5B}" destId="{61B698FB-A992-4BB1-8BEC-C46FA04E177A}" srcOrd="1" destOrd="0" presId="urn:microsoft.com/office/officeart/2005/8/layout/vList5"/>
    <dgm:cxn modelId="{5001765A-88D3-334A-AE45-0F3CF889AFC0}" type="presParOf" srcId="{A31FF313-33E3-4D44-936D-9A275555CD5B}" destId="{3B451D4C-5075-48B5-AF5A-7573F735DAE0}" srcOrd="2" destOrd="0" presId="urn:microsoft.com/office/officeart/2005/8/layout/vList5"/>
    <dgm:cxn modelId="{CE912615-0A89-D149-BD4D-B7FAD27FF7A5}" type="presParOf" srcId="{3B451D4C-5075-48B5-AF5A-7573F735DAE0}" destId="{CEE39B89-0D4C-445C-821D-9E212B1D7AEE}" srcOrd="0" destOrd="0" presId="urn:microsoft.com/office/officeart/2005/8/layout/vList5"/>
    <dgm:cxn modelId="{45833EFF-93A8-394A-B804-8ACBDBF72740}" type="presParOf" srcId="{3B451D4C-5075-48B5-AF5A-7573F735DAE0}" destId="{F8447F44-59C5-4C6C-9BD4-49F38368A80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1635A2-C4E9-834A-9D32-E76FBAAFC562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AAD55D-4EBC-5045-BC85-5853CC493A2B}">
      <dgm:prSet phldrT="[Text]" custT="1"/>
      <dgm:spPr/>
      <dgm:t>
        <a:bodyPr/>
        <a:lstStyle/>
        <a:p>
          <a:r>
            <a:rPr lang="en-US" sz="1200" dirty="0"/>
            <a:t>Evaluate direct exclusion criteria </a:t>
          </a:r>
        </a:p>
      </dgm:t>
    </dgm:pt>
    <dgm:pt modelId="{2852D38A-8ACC-1C43-9115-4D0DD49B9FC9}" type="parTrans" cxnId="{D2FC7F73-D3E4-7F43-9257-E62280BA1A99}">
      <dgm:prSet/>
      <dgm:spPr/>
      <dgm:t>
        <a:bodyPr/>
        <a:lstStyle/>
        <a:p>
          <a:endParaRPr lang="en-US"/>
        </a:p>
      </dgm:t>
    </dgm:pt>
    <dgm:pt modelId="{86BCE75D-3273-D646-B281-FEEB372C3213}" type="sibTrans" cxnId="{D2FC7F73-D3E4-7F43-9257-E62280BA1A99}">
      <dgm:prSet/>
      <dgm:spPr/>
      <dgm:t>
        <a:bodyPr/>
        <a:lstStyle/>
        <a:p>
          <a:endParaRPr lang="en-US"/>
        </a:p>
      </dgm:t>
    </dgm:pt>
    <dgm:pt modelId="{AF345298-4A5E-424A-908F-B7644950FA64}">
      <dgm:prSet phldrT="[Text]"/>
      <dgm:spPr/>
      <dgm:t>
        <a:bodyPr/>
        <a:lstStyle/>
        <a:p>
          <a:r>
            <a:rPr lang="en-US" dirty="0"/>
            <a:t>Does not meet exclusion criteria: Considered for inclusion</a:t>
          </a:r>
        </a:p>
      </dgm:t>
    </dgm:pt>
    <dgm:pt modelId="{1966B1F8-9076-8949-9759-59B42245D4A8}" type="parTrans" cxnId="{437E81EB-D68F-7A4A-939F-D584A244217B}">
      <dgm:prSet/>
      <dgm:spPr/>
      <dgm:t>
        <a:bodyPr/>
        <a:lstStyle/>
        <a:p>
          <a:endParaRPr lang="en-US"/>
        </a:p>
      </dgm:t>
    </dgm:pt>
    <dgm:pt modelId="{F172F074-3583-F140-A433-DFB5BDCCB7EF}" type="sibTrans" cxnId="{437E81EB-D68F-7A4A-939F-D584A244217B}">
      <dgm:prSet/>
      <dgm:spPr/>
      <dgm:t>
        <a:bodyPr/>
        <a:lstStyle/>
        <a:p>
          <a:endParaRPr lang="en-US"/>
        </a:p>
      </dgm:t>
    </dgm:pt>
    <dgm:pt modelId="{1FF5F8C1-ECD7-4048-A38E-73174B526B14}">
      <dgm:prSet phldrT="[Text]"/>
      <dgm:spPr/>
      <dgm:t>
        <a:bodyPr/>
        <a:lstStyle/>
        <a:p>
          <a:r>
            <a:rPr lang="en-US" dirty="0"/>
            <a:t>Can easily infer (see inference rules): INCLUDE</a:t>
          </a:r>
        </a:p>
      </dgm:t>
    </dgm:pt>
    <dgm:pt modelId="{E0A8DA7C-8F9B-E043-A56F-4CE5F8868992}" type="parTrans" cxnId="{A92403BC-BBC8-5B4A-B4D5-5A1F3A4FF2B4}">
      <dgm:prSet/>
      <dgm:spPr/>
      <dgm:t>
        <a:bodyPr/>
        <a:lstStyle/>
        <a:p>
          <a:endParaRPr lang="en-US"/>
        </a:p>
      </dgm:t>
    </dgm:pt>
    <dgm:pt modelId="{40D1198A-9F6F-0E4D-80AB-29B2645E8542}" type="sibTrans" cxnId="{A92403BC-BBC8-5B4A-B4D5-5A1F3A4FF2B4}">
      <dgm:prSet/>
      <dgm:spPr/>
      <dgm:t>
        <a:bodyPr/>
        <a:lstStyle/>
        <a:p>
          <a:endParaRPr lang="en-US"/>
        </a:p>
      </dgm:t>
    </dgm:pt>
    <dgm:pt modelId="{39EDCB31-34A4-4B47-8B9F-2F9AE4C9CF09}">
      <dgm:prSet phldrT="[Text]"/>
      <dgm:spPr/>
      <dgm:t>
        <a:bodyPr/>
        <a:lstStyle/>
        <a:p>
          <a:r>
            <a:rPr lang="en-US" dirty="0"/>
            <a:t>Cannot infer:</a:t>
          </a:r>
        </a:p>
        <a:p>
          <a:r>
            <a:rPr lang="en-US" dirty="0"/>
            <a:t>Take to senior reviewer </a:t>
          </a:r>
        </a:p>
      </dgm:t>
    </dgm:pt>
    <dgm:pt modelId="{B328D918-EB0F-8044-93DC-E376DBA27727}" type="parTrans" cxnId="{04CFF3F6-9CFF-F44C-8F6C-59E2CC10F60C}">
      <dgm:prSet/>
      <dgm:spPr/>
      <dgm:t>
        <a:bodyPr/>
        <a:lstStyle/>
        <a:p>
          <a:endParaRPr lang="en-US"/>
        </a:p>
      </dgm:t>
    </dgm:pt>
    <dgm:pt modelId="{A4DA7221-2C6D-2649-9026-12311B73383F}" type="sibTrans" cxnId="{04CFF3F6-9CFF-F44C-8F6C-59E2CC10F60C}">
      <dgm:prSet/>
      <dgm:spPr/>
      <dgm:t>
        <a:bodyPr/>
        <a:lstStyle/>
        <a:p>
          <a:endParaRPr lang="en-US"/>
        </a:p>
      </dgm:t>
    </dgm:pt>
    <dgm:pt modelId="{4F7002F3-0FFE-B04C-9A2E-A1201154B486}">
      <dgm:prSet phldrT="[Text]"/>
      <dgm:spPr/>
      <dgm:t>
        <a:bodyPr/>
        <a:lstStyle/>
        <a:p>
          <a:r>
            <a:rPr lang="en-US" dirty="0"/>
            <a:t>Meet exclusion criteria: EXCLUDE</a:t>
          </a:r>
        </a:p>
      </dgm:t>
    </dgm:pt>
    <dgm:pt modelId="{B7B6546A-5C1D-484A-BA5C-0F213FF20EA1}" type="parTrans" cxnId="{5893C332-DDE0-DD41-8A63-4D196364EAD5}">
      <dgm:prSet/>
      <dgm:spPr/>
      <dgm:t>
        <a:bodyPr/>
        <a:lstStyle/>
        <a:p>
          <a:endParaRPr lang="en-US"/>
        </a:p>
      </dgm:t>
    </dgm:pt>
    <dgm:pt modelId="{1E086FBC-C721-5F44-8483-0A578744A1E7}" type="sibTrans" cxnId="{5893C332-DDE0-DD41-8A63-4D196364EAD5}">
      <dgm:prSet/>
      <dgm:spPr/>
      <dgm:t>
        <a:bodyPr/>
        <a:lstStyle/>
        <a:p>
          <a:endParaRPr lang="en-US"/>
        </a:p>
      </dgm:t>
    </dgm:pt>
    <dgm:pt modelId="{3AAF20A6-D682-9E4C-9E79-69FD760B9181}">
      <dgm:prSet/>
      <dgm:spPr/>
      <dgm:t>
        <a:bodyPr/>
        <a:lstStyle/>
        <a:p>
          <a:r>
            <a:rPr lang="en-US" dirty="0"/>
            <a:t>Agree enough information to infer:</a:t>
          </a:r>
        </a:p>
        <a:p>
          <a:r>
            <a:rPr lang="en-US" dirty="0"/>
            <a:t>INCLUDE</a:t>
          </a:r>
        </a:p>
      </dgm:t>
    </dgm:pt>
    <dgm:pt modelId="{B08FCAB4-D883-CF47-9383-998D45F56A5E}" type="parTrans" cxnId="{14FD93A4-9934-6C46-9C01-02032E7239CD}">
      <dgm:prSet/>
      <dgm:spPr/>
      <dgm:t>
        <a:bodyPr/>
        <a:lstStyle/>
        <a:p>
          <a:endParaRPr lang="en-US"/>
        </a:p>
      </dgm:t>
    </dgm:pt>
    <dgm:pt modelId="{22196300-112D-5245-AC57-2A6CB81C5820}" type="sibTrans" cxnId="{14FD93A4-9934-6C46-9C01-02032E7239CD}">
      <dgm:prSet/>
      <dgm:spPr/>
      <dgm:t>
        <a:bodyPr/>
        <a:lstStyle/>
        <a:p>
          <a:endParaRPr lang="en-US"/>
        </a:p>
      </dgm:t>
    </dgm:pt>
    <dgm:pt modelId="{D2B51485-A675-4A4F-B148-24270255BEB8}">
      <dgm:prSet/>
      <dgm:spPr/>
      <dgm:t>
        <a:bodyPr/>
        <a:lstStyle/>
        <a:p>
          <a:r>
            <a:rPr lang="en-US" dirty="0"/>
            <a:t>Not enough information: </a:t>
          </a:r>
        </a:p>
        <a:p>
          <a:r>
            <a:rPr lang="en-US" dirty="0"/>
            <a:t>contact the author</a:t>
          </a:r>
        </a:p>
      </dgm:t>
    </dgm:pt>
    <dgm:pt modelId="{E589E481-13C9-5C4D-AF72-351E8DF65B2F}" type="parTrans" cxnId="{A3355B56-E6FE-7A4A-90C4-3CBC8D64E325}">
      <dgm:prSet/>
      <dgm:spPr/>
      <dgm:t>
        <a:bodyPr/>
        <a:lstStyle/>
        <a:p>
          <a:endParaRPr lang="en-US"/>
        </a:p>
      </dgm:t>
    </dgm:pt>
    <dgm:pt modelId="{0D89BD39-D5D1-FB4E-9803-B6CBA2D0713A}" type="sibTrans" cxnId="{A3355B56-E6FE-7A4A-90C4-3CBC8D64E325}">
      <dgm:prSet/>
      <dgm:spPr/>
      <dgm:t>
        <a:bodyPr/>
        <a:lstStyle/>
        <a:p>
          <a:endParaRPr lang="en-US"/>
        </a:p>
      </dgm:t>
    </dgm:pt>
    <dgm:pt modelId="{60652A82-CFFD-A94C-AF2A-04DDE9E8D741}">
      <dgm:prSet/>
      <dgm:spPr/>
      <dgm:t>
        <a:bodyPr/>
        <a:lstStyle/>
        <a:p>
          <a:r>
            <a:rPr lang="en-US" dirty="0"/>
            <a:t>Author responds with necessary information:</a:t>
          </a:r>
        </a:p>
        <a:p>
          <a:r>
            <a:rPr lang="en-US" dirty="0"/>
            <a:t>INCLUDE</a:t>
          </a:r>
        </a:p>
      </dgm:t>
    </dgm:pt>
    <dgm:pt modelId="{6ECC98EE-1C4C-1940-A2E6-A56557A9E516}" type="parTrans" cxnId="{48044C02-6615-D748-99D2-4477D6827F39}">
      <dgm:prSet/>
      <dgm:spPr/>
      <dgm:t>
        <a:bodyPr/>
        <a:lstStyle/>
        <a:p>
          <a:endParaRPr lang="en-US"/>
        </a:p>
      </dgm:t>
    </dgm:pt>
    <dgm:pt modelId="{B8D20016-F095-F244-9494-68F3FE134398}" type="sibTrans" cxnId="{48044C02-6615-D748-99D2-4477D6827F39}">
      <dgm:prSet/>
      <dgm:spPr/>
      <dgm:t>
        <a:bodyPr/>
        <a:lstStyle/>
        <a:p>
          <a:endParaRPr lang="en-US"/>
        </a:p>
      </dgm:t>
    </dgm:pt>
    <dgm:pt modelId="{A7622DE3-641F-8B44-AD79-1C8746F02E85}">
      <dgm:prSet/>
      <dgm:spPr/>
      <dgm:t>
        <a:bodyPr/>
        <a:lstStyle/>
        <a:p>
          <a:r>
            <a:rPr lang="en-US" dirty="0"/>
            <a:t>Author does not respond or does not have necessary information:</a:t>
          </a:r>
        </a:p>
        <a:p>
          <a:r>
            <a:rPr lang="en-US" dirty="0"/>
            <a:t>EXCLUDE</a:t>
          </a:r>
        </a:p>
      </dgm:t>
    </dgm:pt>
    <dgm:pt modelId="{2BFCFD81-E631-0447-B82A-E56FC0F6DE22}" type="parTrans" cxnId="{6A4609BD-A176-1C43-BAF6-9320E1264023}">
      <dgm:prSet/>
      <dgm:spPr/>
      <dgm:t>
        <a:bodyPr/>
        <a:lstStyle/>
        <a:p>
          <a:endParaRPr lang="en-US"/>
        </a:p>
      </dgm:t>
    </dgm:pt>
    <dgm:pt modelId="{601624AE-AA0D-8F4A-9472-8977E6DD9E1F}" type="sibTrans" cxnId="{6A4609BD-A176-1C43-BAF6-9320E1264023}">
      <dgm:prSet/>
      <dgm:spPr/>
      <dgm:t>
        <a:bodyPr/>
        <a:lstStyle/>
        <a:p>
          <a:endParaRPr lang="en-US"/>
        </a:p>
      </dgm:t>
    </dgm:pt>
    <dgm:pt modelId="{D888095D-1973-4AE6-A2BC-5FD8427EB2FB}">
      <dgm:prSet/>
      <dgm:spPr/>
      <dgm:t>
        <a:bodyPr/>
        <a:lstStyle/>
        <a:p>
          <a:r>
            <a:rPr lang="en-US" dirty="0"/>
            <a:t>Criteria reported: INCLUDE</a:t>
          </a:r>
        </a:p>
      </dgm:t>
    </dgm:pt>
    <dgm:pt modelId="{AD21BA4A-CF6A-48A6-8E32-A938E9DDD801}" type="parTrans" cxnId="{894AC228-3842-44B8-88A3-27268D7091E2}">
      <dgm:prSet/>
      <dgm:spPr/>
      <dgm:t>
        <a:bodyPr/>
        <a:lstStyle/>
        <a:p>
          <a:endParaRPr lang="en-US"/>
        </a:p>
      </dgm:t>
    </dgm:pt>
    <dgm:pt modelId="{DBBB3D00-1714-4E97-ABBE-C41901392274}" type="sibTrans" cxnId="{894AC228-3842-44B8-88A3-27268D7091E2}">
      <dgm:prSet/>
      <dgm:spPr/>
      <dgm:t>
        <a:bodyPr/>
        <a:lstStyle/>
        <a:p>
          <a:endParaRPr lang="en-US"/>
        </a:p>
      </dgm:t>
    </dgm:pt>
    <dgm:pt modelId="{1137BA25-4472-3D43-991C-7D411335906B}" type="pres">
      <dgm:prSet presAssocID="{1C1635A2-C4E9-834A-9D32-E76FBAAFC56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7BB8551-8E17-5848-89D5-ABD5A4E0B78D}" type="pres">
      <dgm:prSet presAssocID="{52AAD55D-4EBC-5045-BC85-5853CC493A2B}" presName="root1" presStyleCnt="0"/>
      <dgm:spPr/>
    </dgm:pt>
    <dgm:pt modelId="{A0593E76-9DB4-1247-9E48-7343718FE3A1}" type="pres">
      <dgm:prSet presAssocID="{52AAD55D-4EBC-5045-BC85-5853CC493A2B}" presName="LevelOneTextNode" presStyleLbl="node0" presStyleIdx="0" presStyleCnt="1">
        <dgm:presLayoutVars>
          <dgm:chPref val="3"/>
        </dgm:presLayoutVars>
      </dgm:prSet>
      <dgm:spPr/>
    </dgm:pt>
    <dgm:pt modelId="{9A301375-46D5-B143-827D-E75BFECEFABF}" type="pres">
      <dgm:prSet presAssocID="{52AAD55D-4EBC-5045-BC85-5853CC493A2B}" presName="level2hierChild" presStyleCnt="0"/>
      <dgm:spPr/>
    </dgm:pt>
    <dgm:pt modelId="{879D6CBA-F217-A040-83E6-EA8B8FC73055}" type="pres">
      <dgm:prSet presAssocID="{1966B1F8-9076-8949-9759-59B42245D4A8}" presName="conn2-1" presStyleLbl="parChTrans1D2" presStyleIdx="0" presStyleCnt="2"/>
      <dgm:spPr/>
    </dgm:pt>
    <dgm:pt modelId="{6E20CFE0-94ED-744F-917C-73B1F7FC1DB9}" type="pres">
      <dgm:prSet presAssocID="{1966B1F8-9076-8949-9759-59B42245D4A8}" presName="connTx" presStyleLbl="parChTrans1D2" presStyleIdx="0" presStyleCnt="2"/>
      <dgm:spPr/>
    </dgm:pt>
    <dgm:pt modelId="{54827321-776B-2B48-A8CB-3209FAC107BE}" type="pres">
      <dgm:prSet presAssocID="{AF345298-4A5E-424A-908F-B7644950FA64}" presName="root2" presStyleCnt="0"/>
      <dgm:spPr/>
    </dgm:pt>
    <dgm:pt modelId="{F29EFBDE-20CB-9F40-8DF2-8BAAD04564EE}" type="pres">
      <dgm:prSet presAssocID="{AF345298-4A5E-424A-908F-B7644950FA64}" presName="LevelTwoTextNode" presStyleLbl="node2" presStyleIdx="0" presStyleCnt="2">
        <dgm:presLayoutVars>
          <dgm:chPref val="3"/>
        </dgm:presLayoutVars>
      </dgm:prSet>
      <dgm:spPr/>
    </dgm:pt>
    <dgm:pt modelId="{536259EA-944E-624D-840A-2C0BC978C62B}" type="pres">
      <dgm:prSet presAssocID="{AF345298-4A5E-424A-908F-B7644950FA64}" presName="level3hierChild" presStyleCnt="0"/>
      <dgm:spPr/>
    </dgm:pt>
    <dgm:pt modelId="{465F0278-C6C5-4664-8529-3FC6EEBEE25D}" type="pres">
      <dgm:prSet presAssocID="{AD21BA4A-CF6A-48A6-8E32-A938E9DDD801}" presName="conn2-1" presStyleLbl="parChTrans1D3" presStyleIdx="0" presStyleCnt="3"/>
      <dgm:spPr/>
    </dgm:pt>
    <dgm:pt modelId="{061F0941-BE39-4829-912E-8B1003576EEE}" type="pres">
      <dgm:prSet presAssocID="{AD21BA4A-CF6A-48A6-8E32-A938E9DDD801}" presName="connTx" presStyleLbl="parChTrans1D3" presStyleIdx="0" presStyleCnt="3"/>
      <dgm:spPr/>
    </dgm:pt>
    <dgm:pt modelId="{410F7A7E-FB7C-4D87-B4CB-C83513D5AAC9}" type="pres">
      <dgm:prSet presAssocID="{D888095D-1973-4AE6-A2BC-5FD8427EB2FB}" presName="root2" presStyleCnt="0"/>
      <dgm:spPr/>
    </dgm:pt>
    <dgm:pt modelId="{0DE7E075-82EB-4C47-ABF2-14F56C125932}" type="pres">
      <dgm:prSet presAssocID="{D888095D-1973-4AE6-A2BC-5FD8427EB2FB}" presName="LevelTwoTextNode" presStyleLbl="node3" presStyleIdx="0" presStyleCnt="3">
        <dgm:presLayoutVars>
          <dgm:chPref val="3"/>
        </dgm:presLayoutVars>
      </dgm:prSet>
      <dgm:spPr/>
    </dgm:pt>
    <dgm:pt modelId="{88F32BD4-E963-4D6B-8143-E3F26296B5D8}" type="pres">
      <dgm:prSet presAssocID="{D888095D-1973-4AE6-A2BC-5FD8427EB2FB}" presName="level3hierChild" presStyleCnt="0"/>
      <dgm:spPr/>
    </dgm:pt>
    <dgm:pt modelId="{F59A8494-2C58-BD42-BCE8-A2DDAFD426D6}" type="pres">
      <dgm:prSet presAssocID="{E0A8DA7C-8F9B-E043-A56F-4CE5F8868992}" presName="conn2-1" presStyleLbl="parChTrans1D3" presStyleIdx="1" presStyleCnt="3"/>
      <dgm:spPr/>
    </dgm:pt>
    <dgm:pt modelId="{17178F42-B6BC-E144-8310-0E56A24782E5}" type="pres">
      <dgm:prSet presAssocID="{E0A8DA7C-8F9B-E043-A56F-4CE5F8868992}" presName="connTx" presStyleLbl="parChTrans1D3" presStyleIdx="1" presStyleCnt="3"/>
      <dgm:spPr/>
    </dgm:pt>
    <dgm:pt modelId="{06982727-259D-6447-B9CA-2066BD1A568E}" type="pres">
      <dgm:prSet presAssocID="{1FF5F8C1-ECD7-4048-A38E-73174B526B14}" presName="root2" presStyleCnt="0"/>
      <dgm:spPr/>
    </dgm:pt>
    <dgm:pt modelId="{CCD20983-51B4-2D4D-A611-1C5AEF22A511}" type="pres">
      <dgm:prSet presAssocID="{1FF5F8C1-ECD7-4048-A38E-73174B526B14}" presName="LevelTwoTextNode" presStyleLbl="node3" presStyleIdx="1" presStyleCnt="3">
        <dgm:presLayoutVars>
          <dgm:chPref val="3"/>
        </dgm:presLayoutVars>
      </dgm:prSet>
      <dgm:spPr/>
    </dgm:pt>
    <dgm:pt modelId="{7238447A-29D8-184F-9222-D02180DE53A7}" type="pres">
      <dgm:prSet presAssocID="{1FF5F8C1-ECD7-4048-A38E-73174B526B14}" presName="level3hierChild" presStyleCnt="0"/>
      <dgm:spPr/>
    </dgm:pt>
    <dgm:pt modelId="{06D9B559-09B6-7247-A29C-BECC62A221D4}" type="pres">
      <dgm:prSet presAssocID="{B328D918-EB0F-8044-93DC-E376DBA27727}" presName="conn2-1" presStyleLbl="parChTrans1D3" presStyleIdx="2" presStyleCnt="3"/>
      <dgm:spPr/>
    </dgm:pt>
    <dgm:pt modelId="{17163FC4-A2E9-2C4D-A99D-EA5C15F6C77B}" type="pres">
      <dgm:prSet presAssocID="{B328D918-EB0F-8044-93DC-E376DBA27727}" presName="connTx" presStyleLbl="parChTrans1D3" presStyleIdx="2" presStyleCnt="3"/>
      <dgm:spPr/>
    </dgm:pt>
    <dgm:pt modelId="{25E64A73-1D2C-E243-9933-B226F16E7465}" type="pres">
      <dgm:prSet presAssocID="{39EDCB31-34A4-4B47-8B9F-2F9AE4C9CF09}" presName="root2" presStyleCnt="0"/>
      <dgm:spPr/>
    </dgm:pt>
    <dgm:pt modelId="{FF79979A-4E56-2242-944B-F1D455B64530}" type="pres">
      <dgm:prSet presAssocID="{39EDCB31-34A4-4B47-8B9F-2F9AE4C9CF09}" presName="LevelTwoTextNode" presStyleLbl="node3" presStyleIdx="2" presStyleCnt="3">
        <dgm:presLayoutVars>
          <dgm:chPref val="3"/>
        </dgm:presLayoutVars>
      </dgm:prSet>
      <dgm:spPr/>
    </dgm:pt>
    <dgm:pt modelId="{2D320647-E5C4-734D-A500-D75EEC896877}" type="pres">
      <dgm:prSet presAssocID="{39EDCB31-34A4-4B47-8B9F-2F9AE4C9CF09}" presName="level3hierChild" presStyleCnt="0"/>
      <dgm:spPr/>
    </dgm:pt>
    <dgm:pt modelId="{88591ADC-88A9-8943-8A3A-1EA94392AECC}" type="pres">
      <dgm:prSet presAssocID="{B08FCAB4-D883-CF47-9383-998D45F56A5E}" presName="conn2-1" presStyleLbl="parChTrans1D4" presStyleIdx="0" presStyleCnt="4"/>
      <dgm:spPr/>
    </dgm:pt>
    <dgm:pt modelId="{B5FD9F65-6AE3-FB4F-8CB6-48A866FDCA7B}" type="pres">
      <dgm:prSet presAssocID="{B08FCAB4-D883-CF47-9383-998D45F56A5E}" presName="connTx" presStyleLbl="parChTrans1D4" presStyleIdx="0" presStyleCnt="4"/>
      <dgm:spPr/>
    </dgm:pt>
    <dgm:pt modelId="{7C5ED6DF-886B-0941-B783-2675BA4DB747}" type="pres">
      <dgm:prSet presAssocID="{3AAF20A6-D682-9E4C-9E79-69FD760B9181}" presName="root2" presStyleCnt="0"/>
      <dgm:spPr/>
    </dgm:pt>
    <dgm:pt modelId="{82AEEA20-C485-0E46-9150-13079DFA15AE}" type="pres">
      <dgm:prSet presAssocID="{3AAF20A6-D682-9E4C-9E79-69FD760B9181}" presName="LevelTwoTextNode" presStyleLbl="node4" presStyleIdx="0" presStyleCnt="4">
        <dgm:presLayoutVars>
          <dgm:chPref val="3"/>
        </dgm:presLayoutVars>
      </dgm:prSet>
      <dgm:spPr/>
    </dgm:pt>
    <dgm:pt modelId="{471EFBC3-48FA-8F41-A1F3-972D0BDFE700}" type="pres">
      <dgm:prSet presAssocID="{3AAF20A6-D682-9E4C-9E79-69FD760B9181}" presName="level3hierChild" presStyleCnt="0"/>
      <dgm:spPr/>
    </dgm:pt>
    <dgm:pt modelId="{36DD9456-F557-BC4A-A40C-B866C0FAA18E}" type="pres">
      <dgm:prSet presAssocID="{E589E481-13C9-5C4D-AF72-351E8DF65B2F}" presName="conn2-1" presStyleLbl="parChTrans1D4" presStyleIdx="1" presStyleCnt="4"/>
      <dgm:spPr/>
    </dgm:pt>
    <dgm:pt modelId="{B1A9E5FF-AF15-F340-90F0-8E724F9D44DA}" type="pres">
      <dgm:prSet presAssocID="{E589E481-13C9-5C4D-AF72-351E8DF65B2F}" presName="connTx" presStyleLbl="parChTrans1D4" presStyleIdx="1" presStyleCnt="4"/>
      <dgm:spPr/>
    </dgm:pt>
    <dgm:pt modelId="{8B8AEFBC-577B-B54E-A078-67CC94311224}" type="pres">
      <dgm:prSet presAssocID="{D2B51485-A675-4A4F-B148-24270255BEB8}" presName="root2" presStyleCnt="0"/>
      <dgm:spPr/>
    </dgm:pt>
    <dgm:pt modelId="{94C41DFA-2170-F747-90F6-1D602BB6F202}" type="pres">
      <dgm:prSet presAssocID="{D2B51485-A675-4A4F-B148-24270255BEB8}" presName="LevelTwoTextNode" presStyleLbl="node4" presStyleIdx="1" presStyleCnt="4" custAng="0" custLinFactNeighborX="315" custLinFactNeighborY="1263">
        <dgm:presLayoutVars>
          <dgm:chPref val="3"/>
        </dgm:presLayoutVars>
      </dgm:prSet>
      <dgm:spPr/>
    </dgm:pt>
    <dgm:pt modelId="{C143303D-ACEF-AB43-9EDE-136B68CD9DB1}" type="pres">
      <dgm:prSet presAssocID="{D2B51485-A675-4A4F-B148-24270255BEB8}" presName="level3hierChild" presStyleCnt="0"/>
      <dgm:spPr/>
    </dgm:pt>
    <dgm:pt modelId="{529599BA-2EB3-A742-B57E-6EE90A4B91E4}" type="pres">
      <dgm:prSet presAssocID="{6ECC98EE-1C4C-1940-A2E6-A56557A9E516}" presName="conn2-1" presStyleLbl="parChTrans1D4" presStyleIdx="2" presStyleCnt="4"/>
      <dgm:spPr/>
    </dgm:pt>
    <dgm:pt modelId="{6F84528C-F076-C74A-BA69-619D0A86E38A}" type="pres">
      <dgm:prSet presAssocID="{6ECC98EE-1C4C-1940-A2E6-A56557A9E516}" presName="connTx" presStyleLbl="parChTrans1D4" presStyleIdx="2" presStyleCnt="4"/>
      <dgm:spPr/>
    </dgm:pt>
    <dgm:pt modelId="{928FE2AF-85C9-4943-8056-937CA814C931}" type="pres">
      <dgm:prSet presAssocID="{60652A82-CFFD-A94C-AF2A-04DDE9E8D741}" presName="root2" presStyleCnt="0"/>
      <dgm:spPr/>
    </dgm:pt>
    <dgm:pt modelId="{7950E5EF-25EF-314E-BB87-BE91F6D632AF}" type="pres">
      <dgm:prSet presAssocID="{60652A82-CFFD-A94C-AF2A-04DDE9E8D741}" presName="LevelTwoTextNode" presStyleLbl="node4" presStyleIdx="2" presStyleCnt="4">
        <dgm:presLayoutVars>
          <dgm:chPref val="3"/>
        </dgm:presLayoutVars>
      </dgm:prSet>
      <dgm:spPr/>
    </dgm:pt>
    <dgm:pt modelId="{4FA6E77C-9459-9942-BD00-F3AD2C71E6ED}" type="pres">
      <dgm:prSet presAssocID="{60652A82-CFFD-A94C-AF2A-04DDE9E8D741}" presName="level3hierChild" presStyleCnt="0"/>
      <dgm:spPr/>
    </dgm:pt>
    <dgm:pt modelId="{6A76FA5C-28FE-4049-B05D-32B6FEE8C727}" type="pres">
      <dgm:prSet presAssocID="{2BFCFD81-E631-0447-B82A-E56FC0F6DE22}" presName="conn2-1" presStyleLbl="parChTrans1D4" presStyleIdx="3" presStyleCnt="4"/>
      <dgm:spPr/>
    </dgm:pt>
    <dgm:pt modelId="{F75FE79A-58EE-6C49-944D-9D03DEC907BB}" type="pres">
      <dgm:prSet presAssocID="{2BFCFD81-E631-0447-B82A-E56FC0F6DE22}" presName="connTx" presStyleLbl="parChTrans1D4" presStyleIdx="3" presStyleCnt="4"/>
      <dgm:spPr/>
    </dgm:pt>
    <dgm:pt modelId="{C0CFD223-F358-D844-B35A-992F2C6D6C9D}" type="pres">
      <dgm:prSet presAssocID="{A7622DE3-641F-8B44-AD79-1C8746F02E85}" presName="root2" presStyleCnt="0"/>
      <dgm:spPr/>
    </dgm:pt>
    <dgm:pt modelId="{FDF20481-8054-DB4C-87CB-F9A187E8873C}" type="pres">
      <dgm:prSet presAssocID="{A7622DE3-641F-8B44-AD79-1C8746F02E85}" presName="LevelTwoTextNode" presStyleLbl="node4" presStyleIdx="3" presStyleCnt="4">
        <dgm:presLayoutVars>
          <dgm:chPref val="3"/>
        </dgm:presLayoutVars>
      </dgm:prSet>
      <dgm:spPr/>
    </dgm:pt>
    <dgm:pt modelId="{7E2FD87A-9404-9F47-B8BB-0AC054010518}" type="pres">
      <dgm:prSet presAssocID="{A7622DE3-641F-8B44-AD79-1C8746F02E85}" presName="level3hierChild" presStyleCnt="0"/>
      <dgm:spPr/>
    </dgm:pt>
    <dgm:pt modelId="{56A56344-840F-B04D-8717-BA3D9F0E826A}" type="pres">
      <dgm:prSet presAssocID="{B7B6546A-5C1D-484A-BA5C-0F213FF20EA1}" presName="conn2-1" presStyleLbl="parChTrans1D2" presStyleIdx="1" presStyleCnt="2"/>
      <dgm:spPr/>
    </dgm:pt>
    <dgm:pt modelId="{A9E9223D-833F-F443-8C7F-0CED26BF2D19}" type="pres">
      <dgm:prSet presAssocID="{B7B6546A-5C1D-484A-BA5C-0F213FF20EA1}" presName="connTx" presStyleLbl="parChTrans1D2" presStyleIdx="1" presStyleCnt="2"/>
      <dgm:spPr/>
    </dgm:pt>
    <dgm:pt modelId="{68F09007-9EA2-3043-9BA6-D4627733F6FA}" type="pres">
      <dgm:prSet presAssocID="{4F7002F3-0FFE-B04C-9A2E-A1201154B486}" presName="root2" presStyleCnt="0"/>
      <dgm:spPr/>
    </dgm:pt>
    <dgm:pt modelId="{43356B16-8F74-CC4A-A32F-B9F790E7FD29}" type="pres">
      <dgm:prSet presAssocID="{4F7002F3-0FFE-B04C-9A2E-A1201154B486}" presName="LevelTwoTextNode" presStyleLbl="node2" presStyleIdx="1" presStyleCnt="2">
        <dgm:presLayoutVars>
          <dgm:chPref val="3"/>
        </dgm:presLayoutVars>
      </dgm:prSet>
      <dgm:spPr/>
    </dgm:pt>
    <dgm:pt modelId="{4104840D-96FE-8645-A97A-839EA2221CBE}" type="pres">
      <dgm:prSet presAssocID="{4F7002F3-0FFE-B04C-9A2E-A1201154B486}" presName="level3hierChild" presStyleCnt="0"/>
      <dgm:spPr/>
    </dgm:pt>
  </dgm:ptLst>
  <dgm:cxnLst>
    <dgm:cxn modelId="{48044C02-6615-D748-99D2-4477D6827F39}" srcId="{D2B51485-A675-4A4F-B148-24270255BEB8}" destId="{60652A82-CFFD-A94C-AF2A-04DDE9E8D741}" srcOrd="0" destOrd="0" parTransId="{6ECC98EE-1C4C-1940-A2E6-A56557A9E516}" sibTransId="{B8D20016-F095-F244-9494-68F3FE134398}"/>
    <dgm:cxn modelId="{D6A6F10F-DE8C-2441-A7D0-B4FCCE595340}" type="presOf" srcId="{4F7002F3-0FFE-B04C-9A2E-A1201154B486}" destId="{43356B16-8F74-CC4A-A32F-B9F790E7FD29}" srcOrd="0" destOrd="0" presId="urn:microsoft.com/office/officeart/2005/8/layout/hierarchy2"/>
    <dgm:cxn modelId="{18EC5E14-2E3C-A54B-B9FD-9C85E7805527}" type="presOf" srcId="{B7B6546A-5C1D-484A-BA5C-0F213FF20EA1}" destId="{56A56344-840F-B04D-8717-BA3D9F0E826A}" srcOrd="0" destOrd="0" presId="urn:microsoft.com/office/officeart/2005/8/layout/hierarchy2"/>
    <dgm:cxn modelId="{EB3A6719-4B41-334F-A93D-14A2C62056F5}" type="presOf" srcId="{39EDCB31-34A4-4B47-8B9F-2F9AE4C9CF09}" destId="{FF79979A-4E56-2242-944B-F1D455B64530}" srcOrd="0" destOrd="0" presId="urn:microsoft.com/office/officeart/2005/8/layout/hierarchy2"/>
    <dgm:cxn modelId="{48B1941F-F56C-044C-A2C7-D7B1E84B2FA4}" type="presOf" srcId="{6ECC98EE-1C4C-1940-A2E6-A56557A9E516}" destId="{529599BA-2EB3-A742-B57E-6EE90A4B91E4}" srcOrd="0" destOrd="0" presId="urn:microsoft.com/office/officeart/2005/8/layout/hierarchy2"/>
    <dgm:cxn modelId="{894AC228-3842-44B8-88A3-27268D7091E2}" srcId="{AF345298-4A5E-424A-908F-B7644950FA64}" destId="{D888095D-1973-4AE6-A2BC-5FD8427EB2FB}" srcOrd="0" destOrd="0" parTransId="{AD21BA4A-CF6A-48A6-8E32-A938E9DDD801}" sibTransId="{DBBB3D00-1714-4E97-ABBE-C41901392274}"/>
    <dgm:cxn modelId="{263A0E2B-A6E8-7C4F-A71E-51CD873983AB}" type="presOf" srcId="{B08FCAB4-D883-CF47-9383-998D45F56A5E}" destId="{B5FD9F65-6AE3-FB4F-8CB6-48A866FDCA7B}" srcOrd="1" destOrd="0" presId="urn:microsoft.com/office/officeart/2005/8/layout/hierarchy2"/>
    <dgm:cxn modelId="{5893C332-DDE0-DD41-8A63-4D196364EAD5}" srcId="{52AAD55D-4EBC-5045-BC85-5853CC493A2B}" destId="{4F7002F3-0FFE-B04C-9A2E-A1201154B486}" srcOrd="1" destOrd="0" parTransId="{B7B6546A-5C1D-484A-BA5C-0F213FF20EA1}" sibTransId="{1E086FBC-C721-5F44-8483-0A578744A1E7}"/>
    <dgm:cxn modelId="{F450883B-8DED-984A-9461-4A7A77D186E1}" type="presOf" srcId="{B08FCAB4-D883-CF47-9383-998D45F56A5E}" destId="{88591ADC-88A9-8943-8A3A-1EA94392AECC}" srcOrd="0" destOrd="0" presId="urn:microsoft.com/office/officeart/2005/8/layout/hierarchy2"/>
    <dgm:cxn modelId="{7A206E64-DAB2-5A47-AB0E-66A5B3A13240}" type="presOf" srcId="{3AAF20A6-D682-9E4C-9E79-69FD760B9181}" destId="{82AEEA20-C485-0E46-9150-13079DFA15AE}" srcOrd="0" destOrd="0" presId="urn:microsoft.com/office/officeart/2005/8/layout/hierarchy2"/>
    <dgm:cxn modelId="{62C55A6A-07A2-6449-8367-92E92C5601D1}" type="presOf" srcId="{E589E481-13C9-5C4D-AF72-351E8DF65B2F}" destId="{B1A9E5FF-AF15-F340-90F0-8E724F9D44DA}" srcOrd="1" destOrd="0" presId="urn:microsoft.com/office/officeart/2005/8/layout/hierarchy2"/>
    <dgm:cxn modelId="{B7ABD46A-C091-D042-B698-2CF2FB1EB97E}" type="presOf" srcId="{2BFCFD81-E631-0447-B82A-E56FC0F6DE22}" destId="{6A76FA5C-28FE-4049-B05D-32B6FEE8C727}" srcOrd="0" destOrd="0" presId="urn:microsoft.com/office/officeart/2005/8/layout/hierarchy2"/>
    <dgm:cxn modelId="{1C497E4D-B279-634C-B7C8-86D2EAF9ECAC}" type="presOf" srcId="{B328D918-EB0F-8044-93DC-E376DBA27727}" destId="{06D9B559-09B6-7247-A29C-BECC62A221D4}" srcOrd="0" destOrd="0" presId="urn:microsoft.com/office/officeart/2005/8/layout/hierarchy2"/>
    <dgm:cxn modelId="{91225253-B029-BF44-AE6C-0B48840B4D01}" type="presOf" srcId="{A7622DE3-641F-8B44-AD79-1C8746F02E85}" destId="{FDF20481-8054-DB4C-87CB-F9A187E8873C}" srcOrd="0" destOrd="0" presId="urn:microsoft.com/office/officeart/2005/8/layout/hierarchy2"/>
    <dgm:cxn modelId="{D2FC7F73-D3E4-7F43-9257-E62280BA1A99}" srcId="{1C1635A2-C4E9-834A-9D32-E76FBAAFC562}" destId="{52AAD55D-4EBC-5045-BC85-5853CC493A2B}" srcOrd="0" destOrd="0" parTransId="{2852D38A-8ACC-1C43-9115-4D0DD49B9FC9}" sibTransId="{86BCE75D-3273-D646-B281-FEEB372C3213}"/>
    <dgm:cxn modelId="{A3355B56-E6FE-7A4A-90C4-3CBC8D64E325}" srcId="{39EDCB31-34A4-4B47-8B9F-2F9AE4C9CF09}" destId="{D2B51485-A675-4A4F-B148-24270255BEB8}" srcOrd="1" destOrd="0" parTransId="{E589E481-13C9-5C4D-AF72-351E8DF65B2F}" sibTransId="{0D89BD39-D5D1-FB4E-9803-B6CBA2D0713A}"/>
    <dgm:cxn modelId="{CEC67656-F6B9-864C-B2BA-2D694FF4EB04}" type="presOf" srcId="{1C1635A2-C4E9-834A-9D32-E76FBAAFC562}" destId="{1137BA25-4472-3D43-991C-7D411335906B}" srcOrd="0" destOrd="0" presId="urn:microsoft.com/office/officeart/2005/8/layout/hierarchy2"/>
    <dgm:cxn modelId="{A269938C-D500-4942-9F5B-7BDC422A15F8}" type="presOf" srcId="{E0A8DA7C-8F9B-E043-A56F-4CE5F8868992}" destId="{17178F42-B6BC-E144-8310-0E56A24782E5}" srcOrd="1" destOrd="0" presId="urn:microsoft.com/office/officeart/2005/8/layout/hierarchy2"/>
    <dgm:cxn modelId="{4EA1B08E-D47C-0841-88C0-9CF3F3E9DD9C}" type="presOf" srcId="{1966B1F8-9076-8949-9759-59B42245D4A8}" destId="{6E20CFE0-94ED-744F-917C-73B1F7FC1DB9}" srcOrd="1" destOrd="0" presId="urn:microsoft.com/office/officeart/2005/8/layout/hierarchy2"/>
    <dgm:cxn modelId="{A5D5A98F-1811-974B-B55F-0D6C7083EA2B}" type="presOf" srcId="{E589E481-13C9-5C4D-AF72-351E8DF65B2F}" destId="{36DD9456-F557-BC4A-A40C-B866C0FAA18E}" srcOrd="0" destOrd="0" presId="urn:microsoft.com/office/officeart/2005/8/layout/hierarchy2"/>
    <dgm:cxn modelId="{C1C3C398-736C-404C-894F-C8950B29C187}" type="presOf" srcId="{52AAD55D-4EBC-5045-BC85-5853CC493A2B}" destId="{A0593E76-9DB4-1247-9E48-7343718FE3A1}" srcOrd="0" destOrd="0" presId="urn:microsoft.com/office/officeart/2005/8/layout/hierarchy2"/>
    <dgm:cxn modelId="{E1229F9E-A56F-CD46-A729-61A3C96C4FE8}" type="presOf" srcId="{AF345298-4A5E-424A-908F-B7644950FA64}" destId="{F29EFBDE-20CB-9F40-8DF2-8BAAD04564EE}" srcOrd="0" destOrd="0" presId="urn:microsoft.com/office/officeart/2005/8/layout/hierarchy2"/>
    <dgm:cxn modelId="{14FD93A4-9934-6C46-9C01-02032E7239CD}" srcId="{39EDCB31-34A4-4B47-8B9F-2F9AE4C9CF09}" destId="{3AAF20A6-D682-9E4C-9E79-69FD760B9181}" srcOrd="0" destOrd="0" parTransId="{B08FCAB4-D883-CF47-9383-998D45F56A5E}" sibTransId="{22196300-112D-5245-AC57-2A6CB81C5820}"/>
    <dgm:cxn modelId="{AF039DAA-1DF4-8C46-A8EF-FCA36027C0A3}" type="presOf" srcId="{AD21BA4A-CF6A-48A6-8E32-A938E9DDD801}" destId="{061F0941-BE39-4829-912E-8B1003576EEE}" srcOrd="1" destOrd="0" presId="urn:microsoft.com/office/officeart/2005/8/layout/hierarchy2"/>
    <dgm:cxn modelId="{00E8F0AC-4644-AB4D-8FBE-A8941F93088F}" type="presOf" srcId="{1FF5F8C1-ECD7-4048-A38E-73174B526B14}" destId="{CCD20983-51B4-2D4D-A611-1C5AEF22A511}" srcOrd="0" destOrd="0" presId="urn:microsoft.com/office/officeart/2005/8/layout/hierarchy2"/>
    <dgm:cxn modelId="{AD00B6B1-6E88-134B-B83D-8F0D6A18F764}" type="presOf" srcId="{B7B6546A-5C1D-484A-BA5C-0F213FF20EA1}" destId="{A9E9223D-833F-F443-8C7F-0CED26BF2D19}" srcOrd="1" destOrd="0" presId="urn:microsoft.com/office/officeart/2005/8/layout/hierarchy2"/>
    <dgm:cxn modelId="{8A29D1B5-F2FB-CD49-950A-59C5CFA5AA0F}" type="presOf" srcId="{D2B51485-A675-4A4F-B148-24270255BEB8}" destId="{94C41DFA-2170-F747-90F6-1D602BB6F202}" srcOrd="0" destOrd="0" presId="urn:microsoft.com/office/officeart/2005/8/layout/hierarchy2"/>
    <dgm:cxn modelId="{A5BA80B6-0632-1E48-B681-06618F63E9FA}" type="presOf" srcId="{2BFCFD81-E631-0447-B82A-E56FC0F6DE22}" destId="{F75FE79A-58EE-6C49-944D-9D03DEC907BB}" srcOrd="1" destOrd="0" presId="urn:microsoft.com/office/officeart/2005/8/layout/hierarchy2"/>
    <dgm:cxn modelId="{A92403BC-BBC8-5B4A-B4D5-5A1F3A4FF2B4}" srcId="{AF345298-4A5E-424A-908F-B7644950FA64}" destId="{1FF5F8C1-ECD7-4048-A38E-73174B526B14}" srcOrd="1" destOrd="0" parTransId="{E0A8DA7C-8F9B-E043-A56F-4CE5F8868992}" sibTransId="{40D1198A-9F6F-0E4D-80AB-29B2645E8542}"/>
    <dgm:cxn modelId="{6A4609BD-A176-1C43-BAF6-9320E1264023}" srcId="{D2B51485-A675-4A4F-B148-24270255BEB8}" destId="{A7622DE3-641F-8B44-AD79-1C8746F02E85}" srcOrd="1" destOrd="0" parTransId="{2BFCFD81-E631-0447-B82A-E56FC0F6DE22}" sibTransId="{601624AE-AA0D-8F4A-9472-8977E6DD9E1F}"/>
    <dgm:cxn modelId="{1B3A57D1-91B2-9C44-9CBB-A39530F6DE58}" type="presOf" srcId="{D888095D-1973-4AE6-A2BC-5FD8427EB2FB}" destId="{0DE7E075-82EB-4C47-ABF2-14F56C125932}" srcOrd="0" destOrd="0" presId="urn:microsoft.com/office/officeart/2005/8/layout/hierarchy2"/>
    <dgm:cxn modelId="{82DC10DB-2477-404C-8C7E-7FAF35A8741A}" type="presOf" srcId="{1966B1F8-9076-8949-9759-59B42245D4A8}" destId="{879D6CBA-F217-A040-83E6-EA8B8FC73055}" srcOrd="0" destOrd="0" presId="urn:microsoft.com/office/officeart/2005/8/layout/hierarchy2"/>
    <dgm:cxn modelId="{892D3FDB-D956-1B4D-988F-27F47807DC5C}" type="presOf" srcId="{6ECC98EE-1C4C-1940-A2E6-A56557A9E516}" destId="{6F84528C-F076-C74A-BA69-619D0A86E38A}" srcOrd="1" destOrd="0" presId="urn:microsoft.com/office/officeart/2005/8/layout/hierarchy2"/>
    <dgm:cxn modelId="{FD6EDCE7-E1B2-8C47-998E-8A6C74BA3B36}" type="presOf" srcId="{60652A82-CFFD-A94C-AF2A-04DDE9E8D741}" destId="{7950E5EF-25EF-314E-BB87-BE91F6D632AF}" srcOrd="0" destOrd="0" presId="urn:microsoft.com/office/officeart/2005/8/layout/hierarchy2"/>
    <dgm:cxn modelId="{B0C223EA-9180-1043-A517-8D8FDB8AE5D3}" type="presOf" srcId="{B328D918-EB0F-8044-93DC-E376DBA27727}" destId="{17163FC4-A2E9-2C4D-A99D-EA5C15F6C77B}" srcOrd="1" destOrd="0" presId="urn:microsoft.com/office/officeart/2005/8/layout/hierarchy2"/>
    <dgm:cxn modelId="{437E81EB-D68F-7A4A-939F-D584A244217B}" srcId="{52AAD55D-4EBC-5045-BC85-5853CC493A2B}" destId="{AF345298-4A5E-424A-908F-B7644950FA64}" srcOrd="0" destOrd="0" parTransId="{1966B1F8-9076-8949-9759-59B42245D4A8}" sibTransId="{F172F074-3583-F140-A433-DFB5BDCCB7EF}"/>
    <dgm:cxn modelId="{04CFF3F6-9CFF-F44C-8F6C-59E2CC10F60C}" srcId="{AF345298-4A5E-424A-908F-B7644950FA64}" destId="{39EDCB31-34A4-4B47-8B9F-2F9AE4C9CF09}" srcOrd="2" destOrd="0" parTransId="{B328D918-EB0F-8044-93DC-E376DBA27727}" sibTransId="{A4DA7221-2C6D-2649-9026-12311B73383F}"/>
    <dgm:cxn modelId="{92E43CF8-6677-8044-928E-76533ED63EAF}" type="presOf" srcId="{AD21BA4A-CF6A-48A6-8E32-A938E9DDD801}" destId="{465F0278-C6C5-4664-8529-3FC6EEBEE25D}" srcOrd="0" destOrd="0" presId="urn:microsoft.com/office/officeart/2005/8/layout/hierarchy2"/>
    <dgm:cxn modelId="{C0E97AFF-91CC-9A41-9810-0AD9E865AC27}" type="presOf" srcId="{E0A8DA7C-8F9B-E043-A56F-4CE5F8868992}" destId="{F59A8494-2C58-BD42-BCE8-A2DDAFD426D6}" srcOrd="0" destOrd="0" presId="urn:microsoft.com/office/officeart/2005/8/layout/hierarchy2"/>
    <dgm:cxn modelId="{A58B1BDA-AC38-8541-BA7C-8C57FF84065C}" type="presParOf" srcId="{1137BA25-4472-3D43-991C-7D411335906B}" destId="{B7BB8551-8E17-5848-89D5-ABD5A4E0B78D}" srcOrd="0" destOrd="0" presId="urn:microsoft.com/office/officeart/2005/8/layout/hierarchy2"/>
    <dgm:cxn modelId="{097586C7-8CBC-A540-8D08-321B49A610E5}" type="presParOf" srcId="{B7BB8551-8E17-5848-89D5-ABD5A4E0B78D}" destId="{A0593E76-9DB4-1247-9E48-7343718FE3A1}" srcOrd="0" destOrd="0" presId="urn:microsoft.com/office/officeart/2005/8/layout/hierarchy2"/>
    <dgm:cxn modelId="{93E34811-CE90-6147-9083-98B4F4E23A6C}" type="presParOf" srcId="{B7BB8551-8E17-5848-89D5-ABD5A4E0B78D}" destId="{9A301375-46D5-B143-827D-E75BFECEFABF}" srcOrd="1" destOrd="0" presId="urn:microsoft.com/office/officeart/2005/8/layout/hierarchy2"/>
    <dgm:cxn modelId="{B3345DA1-F913-4849-9336-F87143F4468A}" type="presParOf" srcId="{9A301375-46D5-B143-827D-E75BFECEFABF}" destId="{879D6CBA-F217-A040-83E6-EA8B8FC73055}" srcOrd="0" destOrd="0" presId="urn:microsoft.com/office/officeart/2005/8/layout/hierarchy2"/>
    <dgm:cxn modelId="{CBEFA3A6-C50A-854A-9773-8D4691E89F94}" type="presParOf" srcId="{879D6CBA-F217-A040-83E6-EA8B8FC73055}" destId="{6E20CFE0-94ED-744F-917C-73B1F7FC1DB9}" srcOrd="0" destOrd="0" presId="urn:microsoft.com/office/officeart/2005/8/layout/hierarchy2"/>
    <dgm:cxn modelId="{A11EF0DA-E8BC-1649-A7F5-B3F1BBF15585}" type="presParOf" srcId="{9A301375-46D5-B143-827D-E75BFECEFABF}" destId="{54827321-776B-2B48-A8CB-3209FAC107BE}" srcOrd="1" destOrd="0" presId="urn:microsoft.com/office/officeart/2005/8/layout/hierarchy2"/>
    <dgm:cxn modelId="{70FEA591-1D32-8344-842F-287405D27288}" type="presParOf" srcId="{54827321-776B-2B48-A8CB-3209FAC107BE}" destId="{F29EFBDE-20CB-9F40-8DF2-8BAAD04564EE}" srcOrd="0" destOrd="0" presId="urn:microsoft.com/office/officeart/2005/8/layout/hierarchy2"/>
    <dgm:cxn modelId="{018527AE-A9A6-1F4D-8317-FEEE3B66F8EC}" type="presParOf" srcId="{54827321-776B-2B48-A8CB-3209FAC107BE}" destId="{536259EA-944E-624D-840A-2C0BC978C62B}" srcOrd="1" destOrd="0" presId="urn:microsoft.com/office/officeart/2005/8/layout/hierarchy2"/>
    <dgm:cxn modelId="{FEC7845B-CB3B-4745-A80F-A52F9408CE1C}" type="presParOf" srcId="{536259EA-944E-624D-840A-2C0BC978C62B}" destId="{465F0278-C6C5-4664-8529-3FC6EEBEE25D}" srcOrd="0" destOrd="0" presId="urn:microsoft.com/office/officeart/2005/8/layout/hierarchy2"/>
    <dgm:cxn modelId="{10A3A016-B624-474E-9033-F8185DD94055}" type="presParOf" srcId="{465F0278-C6C5-4664-8529-3FC6EEBEE25D}" destId="{061F0941-BE39-4829-912E-8B1003576EEE}" srcOrd="0" destOrd="0" presId="urn:microsoft.com/office/officeart/2005/8/layout/hierarchy2"/>
    <dgm:cxn modelId="{9ED7F400-9B44-6B44-8914-7E98D853522F}" type="presParOf" srcId="{536259EA-944E-624D-840A-2C0BC978C62B}" destId="{410F7A7E-FB7C-4D87-B4CB-C83513D5AAC9}" srcOrd="1" destOrd="0" presId="urn:microsoft.com/office/officeart/2005/8/layout/hierarchy2"/>
    <dgm:cxn modelId="{9C80363A-71E9-2642-8A1C-2C382DFD43C4}" type="presParOf" srcId="{410F7A7E-FB7C-4D87-B4CB-C83513D5AAC9}" destId="{0DE7E075-82EB-4C47-ABF2-14F56C125932}" srcOrd="0" destOrd="0" presId="urn:microsoft.com/office/officeart/2005/8/layout/hierarchy2"/>
    <dgm:cxn modelId="{FB7F52FE-C51F-304C-9271-5A78A94A96FC}" type="presParOf" srcId="{410F7A7E-FB7C-4D87-B4CB-C83513D5AAC9}" destId="{88F32BD4-E963-4D6B-8143-E3F26296B5D8}" srcOrd="1" destOrd="0" presId="urn:microsoft.com/office/officeart/2005/8/layout/hierarchy2"/>
    <dgm:cxn modelId="{2AAFEE64-B493-C14C-B9C7-179B53E27A12}" type="presParOf" srcId="{536259EA-944E-624D-840A-2C0BC978C62B}" destId="{F59A8494-2C58-BD42-BCE8-A2DDAFD426D6}" srcOrd="2" destOrd="0" presId="urn:microsoft.com/office/officeart/2005/8/layout/hierarchy2"/>
    <dgm:cxn modelId="{B2600874-83AF-AB4A-9BC4-BE844546B9C2}" type="presParOf" srcId="{F59A8494-2C58-BD42-BCE8-A2DDAFD426D6}" destId="{17178F42-B6BC-E144-8310-0E56A24782E5}" srcOrd="0" destOrd="0" presId="urn:microsoft.com/office/officeart/2005/8/layout/hierarchy2"/>
    <dgm:cxn modelId="{4D46A95B-A3BA-2949-BA3C-14CF9E46FC75}" type="presParOf" srcId="{536259EA-944E-624D-840A-2C0BC978C62B}" destId="{06982727-259D-6447-B9CA-2066BD1A568E}" srcOrd="3" destOrd="0" presId="urn:microsoft.com/office/officeart/2005/8/layout/hierarchy2"/>
    <dgm:cxn modelId="{39B52F57-6730-DB46-B009-5D1D649FE536}" type="presParOf" srcId="{06982727-259D-6447-B9CA-2066BD1A568E}" destId="{CCD20983-51B4-2D4D-A611-1C5AEF22A511}" srcOrd="0" destOrd="0" presId="urn:microsoft.com/office/officeart/2005/8/layout/hierarchy2"/>
    <dgm:cxn modelId="{3E56D6C0-4816-C847-9D3A-326AFA96DEF1}" type="presParOf" srcId="{06982727-259D-6447-B9CA-2066BD1A568E}" destId="{7238447A-29D8-184F-9222-D02180DE53A7}" srcOrd="1" destOrd="0" presId="urn:microsoft.com/office/officeart/2005/8/layout/hierarchy2"/>
    <dgm:cxn modelId="{E290E32D-13FE-5F47-9DA3-AF4E520456BB}" type="presParOf" srcId="{536259EA-944E-624D-840A-2C0BC978C62B}" destId="{06D9B559-09B6-7247-A29C-BECC62A221D4}" srcOrd="4" destOrd="0" presId="urn:microsoft.com/office/officeart/2005/8/layout/hierarchy2"/>
    <dgm:cxn modelId="{6F1E2FBB-820F-6645-BD26-952FB480BDCC}" type="presParOf" srcId="{06D9B559-09B6-7247-A29C-BECC62A221D4}" destId="{17163FC4-A2E9-2C4D-A99D-EA5C15F6C77B}" srcOrd="0" destOrd="0" presId="urn:microsoft.com/office/officeart/2005/8/layout/hierarchy2"/>
    <dgm:cxn modelId="{B3A57157-E9A1-384B-96A2-AD7E0B0D73C3}" type="presParOf" srcId="{536259EA-944E-624D-840A-2C0BC978C62B}" destId="{25E64A73-1D2C-E243-9933-B226F16E7465}" srcOrd="5" destOrd="0" presId="urn:microsoft.com/office/officeart/2005/8/layout/hierarchy2"/>
    <dgm:cxn modelId="{A9CA7822-8B06-0041-9288-9E2F1570F306}" type="presParOf" srcId="{25E64A73-1D2C-E243-9933-B226F16E7465}" destId="{FF79979A-4E56-2242-944B-F1D455B64530}" srcOrd="0" destOrd="0" presId="urn:microsoft.com/office/officeart/2005/8/layout/hierarchy2"/>
    <dgm:cxn modelId="{5F4398B4-1658-0B4E-838B-0C40A6C08E33}" type="presParOf" srcId="{25E64A73-1D2C-E243-9933-B226F16E7465}" destId="{2D320647-E5C4-734D-A500-D75EEC896877}" srcOrd="1" destOrd="0" presId="urn:microsoft.com/office/officeart/2005/8/layout/hierarchy2"/>
    <dgm:cxn modelId="{EE1F0C27-4414-9F49-9A5C-F77C35A70F16}" type="presParOf" srcId="{2D320647-E5C4-734D-A500-D75EEC896877}" destId="{88591ADC-88A9-8943-8A3A-1EA94392AECC}" srcOrd="0" destOrd="0" presId="urn:microsoft.com/office/officeart/2005/8/layout/hierarchy2"/>
    <dgm:cxn modelId="{F034696D-F684-C644-B36B-66405B93580D}" type="presParOf" srcId="{88591ADC-88A9-8943-8A3A-1EA94392AECC}" destId="{B5FD9F65-6AE3-FB4F-8CB6-48A866FDCA7B}" srcOrd="0" destOrd="0" presId="urn:microsoft.com/office/officeart/2005/8/layout/hierarchy2"/>
    <dgm:cxn modelId="{83E9A93E-3FD8-E64A-AE8C-97D2A218DB0A}" type="presParOf" srcId="{2D320647-E5C4-734D-A500-D75EEC896877}" destId="{7C5ED6DF-886B-0941-B783-2675BA4DB747}" srcOrd="1" destOrd="0" presId="urn:microsoft.com/office/officeart/2005/8/layout/hierarchy2"/>
    <dgm:cxn modelId="{CED47B8D-DEB4-8847-B81C-2C46C0642E8D}" type="presParOf" srcId="{7C5ED6DF-886B-0941-B783-2675BA4DB747}" destId="{82AEEA20-C485-0E46-9150-13079DFA15AE}" srcOrd="0" destOrd="0" presId="urn:microsoft.com/office/officeart/2005/8/layout/hierarchy2"/>
    <dgm:cxn modelId="{3C4D0390-6759-B74B-B1F8-E696B1B358D5}" type="presParOf" srcId="{7C5ED6DF-886B-0941-B783-2675BA4DB747}" destId="{471EFBC3-48FA-8F41-A1F3-972D0BDFE700}" srcOrd="1" destOrd="0" presId="urn:microsoft.com/office/officeart/2005/8/layout/hierarchy2"/>
    <dgm:cxn modelId="{AB6FB5C7-89B9-0740-B73A-35D93B9685F6}" type="presParOf" srcId="{2D320647-E5C4-734D-A500-D75EEC896877}" destId="{36DD9456-F557-BC4A-A40C-B866C0FAA18E}" srcOrd="2" destOrd="0" presId="urn:microsoft.com/office/officeart/2005/8/layout/hierarchy2"/>
    <dgm:cxn modelId="{C4B7F608-15AD-454D-AD46-5ADBE308EB0E}" type="presParOf" srcId="{36DD9456-F557-BC4A-A40C-B866C0FAA18E}" destId="{B1A9E5FF-AF15-F340-90F0-8E724F9D44DA}" srcOrd="0" destOrd="0" presId="urn:microsoft.com/office/officeart/2005/8/layout/hierarchy2"/>
    <dgm:cxn modelId="{83100831-F141-744E-97AB-A8B6305A75F0}" type="presParOf" srcId="{2D320647-E5C4-734D-A500-D75EEC896877}" destId="{8B8AEFBC-577B-B54E-A078-67CC94311224}" srcOrd="3" destOrd="0" presId="urn:microsoft.com/office/officeart/2005/8/layout/hierarchy2"/>
    <dgm:cxn modelId="{881A1E6A-F932-6142-84CD-7B1B04681BB0}" type="presParOf" srcId="{8B8AEFBC-577B-B54E-A078-67CC94311224}" destId="{94C41DFA-2170-F747-90F6-1D602BB6F202}" srcOrd="0" destOrd="0" presId="urn:microsoft.com/office/officeart/2005/8/layout/hierarchy2"/>
    <dgm:cxn modelId="{A7D9A634-2512-0848-87BD-82761112A395}" type="presParOf" srcId="{8B8AEFBC-577B-B54E-A078-67CC94311224}" destId="{C143303D-ACEF-AB43-9EDE-136B68CD9DB1}" srcOrd="1" destOrd="0" presId="urn:microsoft.com/office/officeart/2005/8/layout/hierarchy2"/>
    <dgm:cxn modelId="{3609492A-5943-A44E-9F05-3974F0DA7AFE}" type="presParOf" srcId="{C143303D-ACEF-AB43-9EDE-136B68CD9DB1}" destId="{529599BA-2EB3-A742-B57E-6EE90A4B91E4}" srcOrd="0" destOrd="0" presId="urn:microsoft.com/office/officeart/2005/8/layout/hierarchy2"/>
    <dgm:cxn modelId="{0FDDE01E-BFD4-D842-BD12-5E5DB05EA610}" type="presParOf" srcId="{529599BA-2EB3-A742-B57E-6EE90A4B91E4}" destId="{6F84528C-F076-C74A-BA69-619D0A86E38A}" srcOrd="0" destOrd="0" presId="urn:microsoft.com/office/officeart/2005/8/layout/hierarchy2"/>
    <dgm:cxn modelId="{52E66FA7-108E-134C-B30C-05707D5B50F3}" type="presParOf" srcId="{C143303D-ACEF-AB43-9EDE-136B68CD9DB1}" destId="{928FE2AF-85C9-4943-8056-937CA814C931}" srcOrd="1" destOrd="0" presId="urn:microsoft.com/office/officeart/2005/8/layout/hierarchy2"/>
    <dgm:cxn modelId="{0806B81D-4E0F-254E-955F-CAEA444000CA}" type="presParOf" srcId="{928FE2AF-85C9-4943-8056-937CA814C931}" destId="{7950E5EF-25EF-314E-BB87-BE91F6D632AF}" srcOrd="0" destOrd="0" presId="urn:microsoft.com/office/officeart/2005/8/layout/hierarchy2"/>
    <dgm:cxn modelId="{2EBA3836-2693-3841-9884-C1451B7DE5DC}" type="presParOf" srcId="{928FE2AF-85C9-4943-8056-937CA814C931}" destId="{4FA6E77C-9459-9942-BD00-F3AD2C71E6ED}" srcOrd="1" destOrd="0" presId="urn:microsoft.com/office/officeart/2005/8/layout/hierarchy2"/>
    <dgm:cxn modelId="{48D173F2-8979-1147-9113-DDDBEDDCC5C2}" type="presParOf" srcId="{C143303D-ACEF-AB43-9EDE-136B68CD9DB1}" destId="{6A76FA5C-28FE-4049-B05D-32B6FEE8C727}" srcOrd="2" destOrd="0" presId="urn:microsoft.com/office/officeart/2005/8/layout/hierarchy2"/>
    <dgm:cxn modelId="{0FA069F2-7152-4146-BBA9-B86FA20E7DAF}" type="presParOf" srcId="{6A76FA5C-28FE-4049-B05D-32B6FEE8C727}" destId="{F75FE79A-58EE-6C49-944D-9D03DEC907BB}" srcOrd="0" destOrd="0" presId="urn:microsoft.com/office/officeart/2005/8/layout/hierarchy2"/>
    <dgm:cxn modelId="{C3FEFBDF-B1D3-E84A-AF6C-9978A1FDB797}" type="presParOf" srcId="{C143303D-ACEF-AB43-9EDE-136B68CD9DB1}" destId="{C0CFD223-F358-D844-B35A-992F2C6D6C9D}" srcOrd="3" destOrd="0" presId="urn:microsoft.com/office/officeart/2005/8/layout/hierarchy2"/>
    <dgm:cxn modelId="{D2D87905-2B18-0A4B-B60C-AC339AF24F9D}" type="presParOf" srcId="{C0CFD223-F358-D844-B35A-992F2C6D6C9D}" destId="{FDF20481-8054-DB4C-87CB-F9A187E8873C}" srcOrd="0" destOrd="0" presId="urn:microsoft.com/office/officeart/2005/8/layout/hierarchy2"/>
    <dgm:cxn modelId="{97232014-734A-3947-B0DA-70F18AB5F916}" type="presParOf" srcId="{C0CFD223-F358-D844-B35A-992F2C6D6C9D}" destId="{7E2FD87A-9404-9F47-B8BB-0AC054010518}" srcOrd="1" destOrd="0" presId="urn:microsoft.com/office/officeart/2005/8/layout/hierarchy2"/>
    <dgm:cxn modelId="{02DF45A8-4D8F-9348-898E-A39BE613936A}" type="presParOf" srcId="{9A301375-46D5-B143-827D-E75BFECEFABF}" destId="{56A56344-840F-B04D-8717-BA3D9F0E826A}" srcOrd="2" destOrd="0" presId="urn:microsoft.com/office/officeart/2005/8/layout/hierarchy2"/>
    <dgm:cxn modelId="{E32548F1-3A9E-944A-8143-507ACACEA961}" type="presParOf" srcId="{56A56344-840F-B04D-8717-BA3D9F0E826A}" destId="{A9E9223D-833F-F443-8C7F-0CED26BF2D19}" srcOrd="0" destOrd="0" presId="urn:microsoft.com/office/officeart/2005/8/layout/hierarchy2"/>
    <dgm:cxn modelId="{F731DA65-6A5C-B644-A5DB-F0C505E2B7D7}" type="presParOf" srcId="{9A301375-46D5-B143-827D-E75BFECEFABF}" destId="{68F09007-9EA2-3043-9BA6-D4627733F6FA}" srcOrd="3" destOrd="0" presId="urn:microsoft.com/office/officeart/2005/8/layout/hierarchy2"/>
    <dgm:cxn modelId="{3970707D-EE23-F048-AF16-06E76B4C9F28}" type="presParOf" srcId="{68F09007-9EA2-3043-9BA6-D4627733F6FA}" destId="{43356B16-8F74-CC4A-A32F-B9F790E7FD29}" srcOrd="0" destOrd="0" presId="urn:microsoft.com/office/officeart/2005/8/layout/hierarchy2"/>
    <dgm:cxn modelId="{672674C9-7657-EB40-B3AF-1E41DC012A30}" type="presParOf" srcId="{68F09007-9EA2-3043-9BA6-D4627733F6FA}" destId="{4104840D-96FE-8645-A97A-839EA2221CB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E5F81-86A2-4592-A6BB-833ADF6B62F1}">
      <dsp:nvSpPr>
        <dsp:cNvPr id="0" name=""/>
        <dsp:cNvSpPr/>
      </dsp:nvSpPr>
      <dsp:spPr>
        <a:xfrm rot="5400000">
          <a:off x="5333699" y="-1966440"/>
          <a:ext cx="1678359" cy="58810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latin typeface="Cambria" panose="02040503050406030204" pitchFamily="18" charset="0"/>
            </a:rPr>
            <a:t>Pubmed</a:t>
          </a:r>
          <a:r>
            <a:rPr lang="en-US" sz="2000" kern="1200" dirty="0">
              <a:latin typeface="Cambria" panose="02040503050406030204" pitchFamily="18" charset="0"/>
            </a:rPr>
            <a:t>, EMBASE, Medline, </a:t>
          </a:r>
          <a:r>
            <a:rPr lang="en-US" sz="2000" kern="1200" dirty="0" err="1">
              <a:latin typeface="Cambria" panose="02040503050406030204" pitchFamily="18" charset="0"/>
            </a:rPr>
            <a:t>Econlit</a:t>
          </a:r>
          <a:endParaRPr lang="en-US" sz="2000" kern="1200" dirty="0">
            <a:latin typeface="Cambria" panose="020405030504060302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mbria" panose="02040503050406030204" pitchFamily="18" charset="0"/>
            </a:rPr>
            <a:t>The </a:t>
          </a:r>
          <a:r>
            <a:rPr lang="en-GB" sz="2000" kern="1200" dirty="0">
              <a:latin typeface="Cambria" panose="02040503050406030204" pitchFamily="18" charset="0"/>
            </a:rPr>
            <a:t>National Health Service Economic Evaluation Database</a:t>
          </a:r>
          <a:endParaRPr lang="en-US" sz="2000" kern="1200" dirty="0">
            <a:latin typeface="Cambria" panose="020405030504060302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latin typeface="Cambria" panose="02040503050406030204" pitchFamily="18" charset="0"/>
            </a:rPr>
            <a:t>The Cost-effectiveness analysis Registry</a:t>
          </a:r>
          <a:endParaRPr lang="en-US" sz="2000" kern="1200" dirty="0">
            <a:latin typeface="Cambria" panose="02040503050406030204" pitchFamily="18" charset="0"/>
          </a:endParaRPr>
        </a:p>
      </dsp:txBody>
      <dsp:txXfrm rot="-5400000">
        <a:off x="3232335" y="216855"/>
        <a:ext cx="5799157" cy="1514497"/>
      </dsp:txXfrm>
    </dsp:sp>
    <dsp:sp modelId="{00DD766B-E11D-48F1-86AC-33AA1CAAB864}">
      <dsp:nvSpPr>
        <dsp:cNvPr id="0" name=""/>
        <dsp:cNvSpPr/>
      </dsp:nvSpPr>
      <dsp:spPr>
        <a:xfrm>
          <a:off x="28998" y="48815"/>
          <a:ext cx="3229569" cy="1899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latin typeface="Cambria" panose="02040503050406030204" pitchFamily="18" charset="0"/>
            </a:rPr>
            <a:t>Electronic databases</a:t>
          </a:r>
          <a:endParaRPr lang="en-US" sz="2400" kern="1200" dirty="0">
            <a:latin typeface="Cambria" panose="02040503050406030204" pitchFamily="18" charset="0"/>
          </a:endParaRPr>
        </a:p>
      </dsp:txBody>
      <dsp:txXfrm>
        <a:off x="121716" y="141533"/>
        <a:ext cx="3044133" cy="1713908"/>
      </dsp:txXfrm>
    </dsp:sp>
    <dsp:sp modelId="{F8447F44-59C5-4C6C-9BD4-49F38368A80B}">
      <dsp:nvSpPr>
        <dsp:cNvPr id="0" name=""/>
        <dsp:cNvSpPr/>
      </dsp:nvSpPr>
      <dsp:spPr>
        <a:xfrm rot="5400000">
          <a:off x="4631222" y="681758"/>
          <a:ext cx="3122471" cy="58268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latin typeface="Cambria" panose="02040503050406030204" pitchFamily="18" charset="0"/>
            </a:rPr>
            <a:t>The European Association for Grey Literature Exploitation (EAGLE)</a:t>
          </a:r>
          <a:endParaRPr lang="en-US" sz="2000" kern="1200" dirty="0">
            <a:latin typeface="Cambria" panose="020405030504060302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latin typeface="Cambria" panose="02040503050406030204" pitchFamily="18" charset="0"/>
            </a:rPr>
            <a:t>The System for Information on Grey Literature in Europe (SIGLE)</a:t>
          </a:r>
          <a:endParaRPr lang="en-US" sz="2000" kern="1200" dirty="0">
            <a:latin typeface="Cambria" panose="020405030504060302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latin typeface="Cambria" panose="02040503050406030204" pitchFamily="18" charset="0"/>
            </a:rPr>
            <a:t>Documents and meeting reports from the World Bank and WHO websites</a:t>
          </a:r>
          <a:endParaRPr lang="en-US" sz="2000" kern="1200" dirty="0">
            <a:latin typeface="Cambria" panose="020405030504060302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i="1" kern="1200" dirty="0" err="1">
              <a:latin typeface="Cambria" panose="02040503050406030204" pitchFamily="18" charset="0"/>
            </a:rPr>
            <a:t>Literatura</a:t>
          </a:r>
          <a:r>
            <a:rPr lang="en-GB" sz="2000" i="1" kern="1200" dirty="0">
              <a:latin typeface="Cambria" panose="02040503050406030204" pitchFamily="18" charset="0"/>
            </a:rPr>
            <a:t> Latino Americana </a:t>
          </a:r>
          <a:r>
            <a:rPr lang="en-GB" sz="2000" i="1" kern="1200" dirty="0" err="1">
              <a:latin typeface="Cambria" panose="02040503050406030204" pitchFamily="18" charset="0"/>
            </a:rPr>
            <a:t>em</a:t>
          </a:r>
          <a:r>
            <a:rPr lang="en-GB" sz="2000" i="1" kern="1200" dirty="0">
              <a:latin typeface="Cambria" panose="02040503050406030204" pitchFamily="18" charset="0"/>
            </a:rPr>
            <a:t> </a:t>
          </a:r>
          <a:r>
            <a:rPr lang="en-GB" sz="2000" i="1" kern="1200" dirty="0" err="1">
              <a:latin typeface="Cambria" panose="02040503050406030204" pitchFamily="18" charset="0"/>
            </a:rPr>
            <a:t>Ciencias</a:t>
          </a:r>
          <a:r>
            <a:rPr lang="en-GB" sz="2000" i="1" kern="1200" dirty="0">
              <a:latin typeface="Cambria" panose="02040503050406030204" pitchFamily="18" charset="0"/>
            </a:rPr>
            <a:t> da </a:t>
          </a:r>
          <a:r>
            <a:rPr lang="en-GB" sz="2000" i="1" kern="1200" dirty="0" err="1">
              <a:latin typeface="Cambria" panose="02040503050406030204" pitchFamily="18" charset="0"/>
            </a:rPr>
            <a:t>Saude</a:t>
          </a:r>
          <a:r>
            <a:rPr lang="en-GB" sz="2000" kern="1200" dirty="0">
              <a:latin typeface="Cambria" panose="02040503050406030204" pitchFamily="18" charset="0"/>
            </a:rPr>
            <a:t> or Latin American and Caribbean Health Sciences Literature (LILACS)</a:t>
          </a:r>
          <a:endParaRPr lang="en-US" sz="2000" kern="1200" dirty="0">
            <a:latin typeface="Cambria" panose="020405030504060302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mbria" panose="02040503050406030204" pitchFamily="18" charset="0"/>
            </a:rPr>
            <a:t>Others </a:t>
          </a:r>
        </a:p>
      </dsp:txBody>
      <dsp:txXfrm rot="-5400000">
        <a:off x="3279011" y="2186395"/>
        <a:ext cx="5674468" cy="2817619"/>
      </dsp:txXfrm>
    </dsp:sp>
    <dsp:sp modelId="{CEE39B89-0D4C-445C-821D-9E212B1D7AEE}">
      <dsp:nvSpPr>
        <dsp:cNvPr id="0" name=""/>
        <dsp:cNvSpPr/>
      </dsp:nvSpPr>
      <dsp:spPr>
        <a:xfrm>
          <a:off x="0" y="1989276"/>
          <a:ext cx="3277628" cy="32183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latin typeface="Cambria" panose="02040503050406030204" pitchFamily="18" charset="0"/>
            </a:rPr>
            <a:t>Grey literature </a:t>
          </a:r>
          <a:endParaRPr lang="en-US" sz="2400" kern="1200" dirty="0">
            <a:latin typeface="Cambria" panose="02040503050406030204" pitchFamily="18" charset="0"/>
          </a:endParaRPr>
        </a:p>
      </dsp:txBody>
      <dsp:txXfrm>
        <a:off x="157105" y="2146381"/>
        <a:ext cx="2963418" cy="29040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93E76-9DB4-1247-9E48-7343718FE3A1}">
      <dsp:nvSpPr>
        <dsp:cNvPr id="0" name=""/>
        <dsp:cNvSpPr/>
      </dsp:nvSpPr>
      <dsp:spPr>
        <a:xfrm>
          <a:off x="6756" y="1777477"/>
          <a:ext cx="1333752" cy="66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Evaluate direct exclusion criteria </a:t>
          </a:r>
        </a:p>
      </dsp:txBody>
      <dsp:txXfrm>
        <a:off x="26288" y="1797009"/>
        <a:ext cx="1294688" cy="627812"/>
      </dsp:txXfrm>
    </dsp:sp>
    <dsp:sp modelId="{879D6CBA-F217-A040-83E6-EA8B8FC73055}">
      <dsp:nvSpPr>
        <dsp:cNvPr id="0" name=""/>
        <dsp:cNvSpPr/>
      </dsp:nvSpPr>
      <dsp:spPr>
        <a:xfrm rot="19457599">
          <a:off x="1278755" y="1904972"/>
          <a:ext cx="657008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657008" y="1421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90834" y="1902763"/>
        <a:ext cx="32850" cy="32850"/>
      </dsp:txXfrm>
    </dsp:sp>
    <dsp:sp modelId="{F29EFBDE-20CB-9F40-8DF2-8BAAD04564EE}">
      <dsp:nvSpPr>
        <dsp:cNvPr id="0" name=""/>
        <dsp:cNvSpPr/>
      </dsp:nvSpPr>
      <dsp:spPr>
        <a:xfrm>
          <a:off x="1874010" y="1394023"/>
          <a:ext cx="1333752" cy="66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Does not meet exclusion criteria: Considered for inclusion</a:t>
          </a:r>
        </a:p>
      </dsp:txBody>
      <dsp:txXfrm>
        <a:off x="1893542" y="1413555"/>
        <a:ext cx="1294688" cy="627812"/>
      </dsp:txXfrm>
    </dsp:sp>
    <dsp:sp modelId="{465F0278-C6C5-4664-8529-3FC6EEBEE25D}">
      <dsp:nvSpPr>
        <dsp:cNvPr id="0" name=""/>
        <dsp:cNvSpPr/>
      </dsp:nvSpPr>
      <dsp:spPr>
        <a:xfrm rot="18289469">
          <a:off x="3007402" y="1329791"/>
          <a:ext cx="934222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934222" y="1421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51157" y="1320652"/>
        <a:ext cx="46711" cy="46711"/>
      </dsp:txXfrm>
    </dsp:sp>
    <dsp:sp modelId="{0DE7E075-82EB-4C47-ABF2-14F56C125932}">
      <dsp:nvSpPr>
        <dsp:cNvPr id="0" name=""/>
        <dsp:cNvSpPr/>
      </dsp:nvSpPr>
      <dsp:spPr>
        <a:xfrm>
          <a:off x="3741263" y="627116"/>
          <a:ext cx="1333752" cy="66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Criteria reported: INCLUDE</a:t>
          </a:r>
        </a:p>
      </dsp:txBody>
      <dsp:txXfrm>
        <a:off x="3760795" y="646648"/>
        <a:ext cx="1294688" cy="627812"/>
      </dsp:txXfrm>
    </dsp:sp>
    <dsp:sp modelId="{F59A8494-2C58-BD42-BCE8-A2DDAFD426D6}">
      <dsp:nvSpPr>
        <dsp:cNvPr id="0" name=""/>
        <dsp:cNvSpPr/>
      </dsp:nvSpPr>
      <dsp:spPr>
        <a:xfrm>
          <a:off x="3207762" y="1713245"/>
          <a:ext cx="533501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533501" y="1421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61175" y="1714124"/>
        <a:ext cx="26675" cy="26675"/>
      </dsp:txXfrm>
    </dsp:sp>
    <dsp:sp modelId="{CCD20983-51B4-2D4D-A611-1C5AEF22A511}">
      <dsp:nvSpPr>
        <dsp:cNvPr id="0" name=""/>
        <dsp:cNvSpPr/>
      </dsp:nvSpPr>
      <dsp:spPr>
        <a:xfrm>
          <a:off x="3741263" y="1394023"/>
          <a:ext cx="1333752" cy="66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Can easily infer (see inference rules): INCLUDE</a:t>
          </a:r>
        </a:p>
      </dsp:txBody>
      <dsp:txXfrm>
        <a:off x="3760795" y="1413555"/>
        <a:ext cx="1294688" cy="627812"/>
      </dsp:txXfrm>
    </dsp:sp>
    <dsp:sp modelId="{06D9B559-09B6-7247-A29C-BECC62A221D4}">
      <dsp:nvSpPr>
        <dsp:cNvPr id="0" name=""/>
        <dsp:cNvSpPr/>
      </dsp:nvSpPr>
      <dsp:spPr>
        <a:xfrm rot="3310531">
          <a:off x="3007402" y="2096699"/>
          <a:ext cx="934222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934222" y="1421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51157" y="2087560"/>
        <a:ext cx="46711" cy="46711"/>
      </dsp:txXfrm>
    </dsp:sp>
    <dsp:sp modelId="{FF79979A-4E56-2242-944B-F1D455B64530}">
      <dsp:nvSpPr>
        <dsp:cNvPr id="0" name=""/>
        <dsp:cNvSpPr/>
      </dsp:nvSpPr>
      <dsp:spPr>
        <a:xfrm>
          <a:off x="3741263" y="2160931"/>
          <a:ext cx="1333752" cy="66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Cannot infer: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Take to senior reviewer </a:t>
          </a:r>
        </a:p>
      </dsp:txBody>
      <dsp:txXfrm>
        <a:off x="3760795" y="2180463"/>
        <a:ext cx="1294688" cy="627812"/>
      </dsp:txXfrm>
    </dsp:sp>
    <dsp:sp modelId="{88591ADC-88A9-8943-8A3A-1EA94392AECC}">
      <dsp:nvSpPr>
        <dsp:cNvPr id="0" name=""/>
        <dsp:cNvSpPr/>
      </dsp:nvSpPr>
      <dsp:spPr>
        <a:xfrm rot="19457599">
          <a:off x="5013262" y="2288426"/>
          <a:ext cx="657008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657008" y="1421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25341" y="2286217"/>
        <a:ext cx="32850" cy="32850"/>
      </dsp:txXfrm>
    </dsp:sp>
    <dsp:sp modelId="{82AEEA20-C485-0E46-9150-13079DFA15AE}">
      <dsp:nvSpPr>
        <dsp:cNvPr id="0" name=""/>
        <dsp:cNvSpPr/>
      </dsp:nvSpPr>
      <dsp:spPr>
        <a:xfrm>
          <a:off x="5608517" y="1777477"/>
          <a:ext cx="1333752" cy="66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Agree enough information to infer: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INCLUDE</a:t>
          </a:r>
        </a:p>
      </dsp:txBody>
      <dsp:txXfrm>
        <a:off x="5628049" y="1797009"/>
        <a:ext cx="1294688" cy="627812"/>
      </dsp:txXfrm>
    </dsp:sp>
    <dsp:sp modelId="{36DD9456-F557-BC4A-A40C-B866C0FAA18E}">
      <dsp:nvSpPr>
        <dsp:cNvPr id="0" name=""/>
        <dsp:cNvSpPr/>
      </dsp:nvSpPr>
      <dsp:spPr>
        <a:xfrm rot="2165070">
          <a:off x="5011192" y="2676091"/>
          <a:ext cx="665350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665350" y="1421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27233" y="2673674"/>
        <a:ext cx="33267" cy="33267"/>
      </dsp:txXfrm>
    </dsp:sp>
    <dsp:sp modelId="{94C41DFA-2170-F747-90F6-1D602BB6F202}">
      <dsp:nvSpPr>
        <dsp:cNvPr id="0" name=""/>
        <dsp:cNvSpPr/>
      </dsp:nvSpPr>
      <dsp:spPr>
        <a:xfrm>
          <a:off x="5612718" y="2552808"/>
          <a:ext cx="1333752" cy="66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Not enough information: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contact the author</a:t>
          </a:r>
        </a:p>
      </dsp:txBody>
      <dsp:txXfrm>
        <a:off x="5632250" y="2572340"/>
        <a:ext cx="1294688" cy="627812"/>
      </dsp:txXfrm>
    </dsp:sp>
    <dsp:sp modelId="{529599BA-2EB3-A742-B57E-6EE90A4B91E4}">
      <dsp:nvSpPr>
        <dsp:cNvPr id="0" name=""/>
        <dsp:cNvSpPr/>
      </dsp:nvSpPr>
      <dsp:spPr>
        <a:xfrm rot="19409096">
          <a:off x="6881831" y="2676091"/>
          <a:ext cx="658578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658578" y="1421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94656" y="2673843"/>
        <a:ext cx="32928" cy="32928"/>
      </dsp:txXfrm>
    </dsp:sp>
    <dsp:sp modelId="{7950E5EF-25EF-314E-BB87-BE91F6D632AF}">
      <dsp:nvSpPr>
        <dsp:cNvPr id="0" name=""/>
        <dsp:cNvSpPr/>
      </dsp:nvSpPr>
      <dsp:spPr>
        <a:xfrm>
          <a:off x="7475770" y="2160931"/>
          <a:ext cx="1333752" cy="66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Author responds with necessary information: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INCLUDE</a:t>
          </a:r>
        </a:p>
      </dsp:txBody>
      <dsp:txXfrm>
        <a:off x="7495302" y="2180463"/>
        <a:ext cx="1294688" cy="627812"/>
      </dsp:txXfrm>
    </dsp:sp>
    <dsp:sp modelId="{6A76FA5C-28FE-4049-B05D-32B6FEE8C727}">
      <dsp:nvSpPr>
        <dsp:cNvPr id="0" name=""/>
        <dsp:cNvSpPr/>
      </dsp:nvSpPr>
      <dsp:spPr>
        <a:xfrm rot="2119151">
          <a:off x="6886773" y="3059545"/>
          <a:ext cx="648696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648696" y="1421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94903" y="3057544"/>
        <a:ext cx="32434" cy="32434"/>
      </dsp:txXfrm>
    </dsp:sp>
    <dsp:sp modelId="{FDF20481-8054-DB4C-87CB-F9A187E8873C}">
      <dsp:nvSpPr>
        <dsp:cNvPr id="0" name=""/>
        <dsp:cNvSpPr/>
      </dsp:nvSpPr>
      <dsp:spPr>
        <a:xfrm>
          <a:off x="7475770" y="2927839"/>
          <a:ext cx="1333752" cy="66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Author does not respond or does not have necessary information: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EXCLUDE</a:t>
          </a:r>
        </a:p>
      </dsp:txBody>
      <dsp:txXfrm>
        <a:off x="7495302" y="2947371"/>
        <a:ext cx="1294688" cy="627812"/>
      </dsp:txXfrm>
    </dsp:sp>
    <dsp:sp modelId="{56A56344-840F-B04D-8717-BA3D9F0E826A}">
      <dsp:nvSpPr>
        <dsp:cNvPr id="0" name=""/>
        <dsp:cNvSpPr/>
      </dsp:nvSpPr>
      <dsp:spPr>
        <a:xfrm rot="2142401">
          <a:off x="1278755" y="2288426"/>
          <a:ext cx="657008" cy="28432"/>
        </a:xfrm>
        <a:custGeom>
          <a:avLst/>
          <a:gdLst/>
          <a:ahLst/>
          <a:cxnLst/>
          <a:rect l="0" t="0" r="0" b="0"/>
          <a:pathLst>
            <a:path>
              <a:moveTo>
                <a:pt x="0" y="14216"/>
              </a:moveTo>
              <a:lnTo>
                <a:pt x="657008" y="1421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90834" y="2286217"/>
        <a:ext cx="32850" cy="32850"/>
      </dsp:txXfrm>
    </dsp:sp>
    <dsp:sp modelId="{43356B16-8F74-CC4A-A32F-B9F790E7FD29}">
      <dsp:nvSpPr>
        <dsp:cNvPr id="0" name=""/>
        <dsp:cNvSpPr/>
      </dsp:nvSpPr>
      <dsp:spPr>
        <a:xfrm>
          <a:off x="1874010" y="2160931"/>
          <a:ext cx="1333752" cy="66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Meet exclusion criteria: EXCLUDE</a:t>
          </a:r>
        </a:p>
      </dsp:txBody>
      <dsp:txXfrm>
        <a:off x="1893542" y="2180463"/>
        <a:ext cx="1294688" cy="627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0.08562</cdr:x>
      <cdr:y>0</cdr:y>
    </cdr:from>
    <cdr:to>
      <cdr:x>0.87259</cdr:x>
      <cdr:y>0.19146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8218" y="0"/>
          <a:ext cx="3292311" cy="533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ZA" sz="1100" dirty="0"/>
        </a:p>
      </cdr:txBody>
    </cdr:sp>
  </cdr:relSizeAnchor>
  <cdr:relSizeAnchor xmlns:cdr="http://schemas.openxmlformats.org/drawingml/2006/chartDrawing">
    <cdr:from>
      <cdr:x>0.05773</cdr:x>
      <cdr:y>0</cdr:y>
    </cdr:from>
    <cdr:to>
      <cdr:x>0.80513</cdr:x>
      <cdr:y>0.3377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2010" y="0"/>
          <a:ext cx="2744736" cy="1007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lvl="0" algn="ctr"/>
          <a:r>
            <a:rPr lang="en-US" sz="1800" dirty="0">
              <a:solidFill>
                <a:srgbClr val="000000">
                  <a:alpha val="100000"/>
                </a:srgbClr>
              </a:solidFill>
            </a:rPr>
            <a:t>Have you recently used cost data you did not produce?</a:t>
          </a:r>
        </a:p>
        <a:p xmlns:a="http://schemas.openxmlformats.org/drawingml/2006/main">
          <a:pPr algn="ctr"/>
          <a:endParaRPr lang="en-ZA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0.1022</cdr:x>
      <cdr:y>0.25006</cdr:y>
    </cdr:from>
    <cdr:to>
      <cdr:x>0.74589</cdr:x>
      <cdr:y>0.48232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7988" y="860981"/>
          <a:ext cx="2884692" cy="799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lvl="0" algn="ctr"/>
          <a:r>
            <a:rPr lang="en-US" sz="1800" dirty="0">
              <a:solidFill>
                <a:srgbClr val="000000">
                  <a:alpha val="100000"/>
                </a:srgbClr>
              </a:solidFill>
            </a:rPr>
            <a:t>How difficult/easy was it to </a:t>
          </a:r>
          <a:r>
            <a:rPr lang="en-US" sz="1800" b="1" dirty="0">
              <a:solidFill>
                <a:srgbClr val="000000">
                  <a:alpha val="100000"/>
                </a:srgbClr>
              </a:solidFill>
            </a:rPr>
            <a:t>find</a:t>
          </a:r>
          <a:r>
            <a:rPr lang="en-US" sz="1800" dirty="0">
              <a:solidFill>
                <a:srgbClr val="000000">
                  <a:alpha val="100000"/>
                </a:srgbClr>
              </a:solidFill>
            </a:rPr>
            <a:t> this data?</a:t>
          </a:r>
        </a:p>
        <a:p xmlns:a="http://schemas.openxmlformats.org/drawingml/2006/main">
          <a:endParaRPr lang="en-ZA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0.07775</cdr:x>
      <cdr:y>2.62467E-7</cdr:y>
    </cdr:from>
    <cdr:to>
      <cdr:x>0.8105</cdr:x>
      <cdr:y>0.17079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7882" y="1"/>
          <a:ext cx="3561199" cy="6506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lvl="0" algn="ctr"/>
          <a:r>
            <a:rPr lang="en-US" sz="1800" dirty="0">
              <a:solidFill>
                <a:srgbClr val="000000">
                  <a:alpha val="100000"/>
                </a:srgbClr>
              </a:solidFill>
            </a:rPr>
            <a:t>How difficult/easy to </a:t>
          </a:r>
          <a:r>
            <a:rPr lang="en-US" sz="1800" b="1" dirty="0">
              <a:solidFill>
                <a:srgbClr val="000000">
                  <a:alpha val="100000"/>
                </a:srgbClr>
              </a:solidFill>
            </a:rPr>
            <a:t>apply</a:t>
          </a:r>
          <a:r>
            <a:rPr lang="en-US" sz="1800" dirty="0">
              <a:solidFill>
                <a:srgbClr val="000000">
                  <a:alpha val="100000"/>
                </a:srgbClr>
              </a:solidFill>
            </a:rPr>
            <a:t> this data to your own purposes? </a:t>
          </a:r>
        </a:p>
        <a:p xmlns:a="http://schemas.openxmlformats.org/drawingml/2006/main">
          <a:pPr algn="ctr"/>
          <a:endParaRPr lang="en-ZA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E365E-8A78-466B-ACF3-8065AF63298D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4D408-F7C3-43C6-9E12-CBD333D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0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417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noProof="0" dirty="0"/>
              <a:t>23 in</a:t>
            </a:r>
            <a:r>
              <a:rPr lang="en-ZA" baseline="0" noProof="0" dirty="0"/>
              <a:t> </a:t>
            </a:r>
            <a:r>
              <a:rPr lang="en-ZA" noProof="0" dirty="0"/>
              <a:t>2015, 19 in 2013 and 9 in 2016</a:t>
            </a:r>
          </a:p>
          <a:p>
            <a:r>
              <a:rPr lang="en-ZA" noProof="0" dirty="0"/>
              <a:t>97 substudies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28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2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2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28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28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28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16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729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14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095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 lag</a:t>
            </a:r>
            <a:r>
              <a:rPr lang="en-US" baseline="0" dirty="0"/>
              <a:t> with papers – 2016/15/14 papers </a:t>
            </a:r>
          </a:p>
          <a:p>
            <a:endParaRPr lang="en-US" baseline="0" dirty="0"/>
          </a:p>
          <a:p>
            <a:r>
              <a:rPr lang="en-US" baseline="0" dirty="0"/>
              <a:t>What is getting neglected? Making sure </a:t>
            </a:r>
            <a:r>
              <a:rPr lang="is-IS" baseline="0" dirty="0"/>
              <a:t>high burden countries are represented</a:t>
            </a:r>
          </a:p>
          <a:p>
            <a:r>
              <a:rPr lang="is-IS" baseline="0" dirty="0"/>
              <a:t>Both top- down bottom- up separately </a:t>
            </a:r>
          </a:p>
          <a:p>
            <a:r>
              <a:rPr lang="is-IS" baseline="0" dirty="0"/>
              <a:t>Being explicit about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470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02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3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31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SIGLE</a:t>
            </a:r>
            <a:r>
              <a:rPr lang="en-US" baseline="0" dirty="0"/>
              <a:t> is a </a:t>
            </a:r>
            <a:r>
              <a:rPr lang="en-GB" sz="1200" dirty="0">
                <a:latin typeface="Cambria" panose="02040503050406030204" pitchFamily="18" charset="0"/>
              </a:rPr>
              <a:t>bibliographic database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85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3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21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Used our</a:t>
            </a:r>
            <a:r>
              <a:rPr lang="en-US" baseline="0" dirty="0"/>
              <a:t> search terms in the databases</a:t>
            </a:r>
            <a:r>
              <a:rPr lang="is-IS" baseline="0" dirty="0"/>
              <a:t>…</a:t>
            </a:r>
          </a:p>
          <a:p>
            <a:r>
              <a:rPr lang="is-IS" baseline="0" dirty="0"/>
              <a:t>Cleaned </a:t>
            </a:r>
          </a:p>
          <a:p>
            <a:r>
              <a:rPr lang="is-IS" baseline="0" dirty="0"/>
              <a:t>Looked to see if they were eligible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99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Snapshot</a:t>
            </a:r>
          </a:p>
          <a:p>
            <a:r>
              <a:rPr lang="en-US" dirty="0"/>
              <a:t>Patient costs</a:t>
            </a:r>
            <a:r>
              <a:rPr lang="en-US" baseline="0" dirty="0"/>
              <a:t> will be assessed later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D408-F7C3-43C6-9E12-CBD333D67CD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362200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114820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Placeholder 1"/>
          <p:cNvSpPr txBox="1">
            <a:spLocks/>
          </p:cNvSpPr>
          <p:nvPr userDrawn="1"/>
        </p:nvSpPr>
        <p:spPr>
          <a:xfrm>
            <a:off x="4360862" y="76200"/>
            <a:ext cx="4325938" cy="11731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charset="0"/>
                <a:cs typeface="Times New Roman" charset="0"/>
              </a:rPr>
              <a:t>GHCC Stakeholder and Advisory Meeting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charset="0"/>
                <a:cs typeface="Times New Roman" charset="0"/>
              </a:rPr>
              <a:t>Bill &amp; Melinda Gates Foundation</a:t>
            </a:r>
            <a:br>
              <a:rPr lang="en-US" sz="16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charset="0"/>
                <a:cs typeface="Times New Roman" charset="0"/>
              </a:rPr>
            </a:b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charset="0"/>
                <a:cs typeface="Times New Roman" charset="0"/>
              </a:rPr>
              <a:t>Seattle, WA USA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charset="0"/>
                <a:cs typeface="Times New Roman" charset="0"/>
              </a:rPr>
              <a:t>8-11 November 2016</a:t>
            </a:r>
          </a:p>
        </p:txBody>
      </p:sp>
      <p:pic>
        <p:nvPicPr>
          <p:cNvPr id="19" name="Picture 7" descr="Macintosh HD:Users:jennifer_grasso:Dropbox:Global Health Cost Consortium:GHCC Communications:Logos:UW DGH 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400979"/>
            <a:ext cx="790882" cy="37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8" descr="Macintosh HD:Users:jennifer_grasso:Dropbox:Global Health Cost Consortium:GHCC Communications:Logos:Avenir Health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400979"/>
            <a:ext cx="926094" cy="37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Macintosh HD:Users:jennifer_grasso:Dropbox:Global Health Cost Consortium:GHCC Communications:Logos:UCSF logo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4" r="16118"/>
          <a:stretch>
            <a:fillRect/>
          </a:stretch>
        </p:blipFill>
        <p:spPr bwMode="auto">
          <a:xfrm>
            <a:off x="3942075" y="6410504"/>
            <a:ext cx="553725" cy="37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 descr="Macintosh HD:Users:jennifer_grasso:Dropbox:Global Health Cost Consortium:GHCC Communications:Logos:lshtm_logo-web-size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512" y="6400979"/>
            <a:ext cx="758688" cy="37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1" descr="Macintosh HD:Users:jennifer_grasso:Dropbox:Global Health Cost Consortium:GHCC Communications:Logos:firma.gi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386" y="6400979"/>
            <a:ext cx="1057014" cy="371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2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405562"/>
            <a:ext cx="371296" cy="370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Straight Connector 25"/>
          <p:cNvCxnSpPr/>
          <p:nvPr userDrawn="1"/>
        </p:nvCxnSpPr>
        <p:spPr>
          <a:xfrm>
            <a:off x="0" y="6248400"/>
            <a:ext cx="9144000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52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1180" y="265907"/>
            <a:ext cx="8255620" cy="95329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05001"/>
            <a:ext cx="8229600" cy="39624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6"/>
          <p:cNvPicPr>
            <a:picLocks noChangeAspect="1"/>
          </p:cNvPicPr>
          <p:nvPr userDrawn="1"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" r="29413"/>
          <a:stretch/>
        </p:blipFill>
        <p:spPr bwMode="auto">
          <a:xfrm>
            <a:off x="7467600" y="6107070"/>
            <a:ext cx="1371600" cy="67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20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CFD4A-D6EE-4E99-9A4F-609AB0C6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4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752600"/>
            <a:ext cx="7772400" cy="1889125"/>
          </a:xfrm>
        </p:spPr>
        <p:txBody>
          <a:bodyPr/>
          <a:lstStyle/>
          <a:p>
            <a:r>
              <a:rPr lang="en-GB" dirty="0"/>
              <a:t>A Review of the Quality of Tuberculosis Costing Studies</a:t>
            </a:r>
            <a:br>
              <a:rPr lang="en-GB" dirty="0"/>
            </a:br>
            <a:br>
              <a:rPr lang="en-GB" sz="1800" dirty="0"/>
            </a:br>
            <a:r>
              <a:rPr lang="en-GB" sz="2800" dirty="0"/>
              <a:t>Session: Introducing a Reference Case for Costing Global Health Interventions</a:t>
            </a:r>
            <a:br>
              <a:rPr lang="en-ZA" sz="2800" dirty="0"/>
            </a:br>
            <a:r>
              <a:rPr lang="en-GB" dirty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696200" cy="1981200"/>
          </a:xfrm>
        </p:spPr>
        <p:txBody>
          <a:bodyPr>
            <a:normAutofit fontScale="85000" lnSpcReduction="20000"/>
          </a:bodyPr>
          <a:lstStyle/>
          <a:p>
            <a:endParaRPr lang="en-US" sz="2800" dirty="0"/>
          </a:p>
          <a:p>
            <a:r>
              <a:rPr lang="en-US" sz="2800" dirty="0"/>
              <a:t>Lucy </a:t>
            </a:r>
            <a:r>
              <a:rPr lang="en-US" sz="2800" dirty="0" err="1"/>
              <a:t>Cunnama</a:t>
            </a:r>
            <a:endParaRPr lang="en-US" sz="2800" dirty="0"/>
          </a:p>
          <a:p>
            <a:r>
              <a:rPr lang="en-US" sz="2800" dirty="0"/>
              <a:t>Health Economics Unit, </a:t>
            </a:r>
          </a:p>
          <a:p>
            <a:r>
              <a:rPr lang="en-US" sz="2800" dirty="0"/>
              <a:t>University of Cape Town, RSA </a:t>
            </a:r>
            <a:endParaRPr lang="en-ZA" sz="2800" dirty="0"/>
          </a:p>
          <a:p>
            <a:r>
              <a:rPr lang="en-ZA" sz="2800" dirty="0"/>
              <a:t>(on behalf of the GHCC team)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228600"/>
            <a:ext cx="36576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err="1">
                <a:solidFill>
                  <a:schemeClr val="tx2"/>
                </a:solidFill>
              </a:rPr>
              <a:t>iHEA</a:t>
            </a:r>
            <a:r>
              <a:rPr lang="en-US" sz="1600" b="1" dirty="0">
                <a:solidFill>
                  <a:schemeClr val="tx2"/>
                </a:solidFill>
              </a:rPr>
              <a:t> Boston 2017 Congress,</a:t>
            </a:r>
          </a:p>
          <a:p>
            <a:pPr algn="r"/>
            <a:r>
              <a:rPr lang="en-US" sz="1600" dirty="0">
                <a:solidFill>
                  <a:schemeClr val="tx2"/>
                </a:solidFill>
              </a:rPr>
              <a:t>Boston Massachusetts, USA</a:t>
            </a:r>
          </a:p>
          <a:p>
            <a:pPr algn="r"/>
            <a:r>
              <a:rPr lang="en-US" sz="1600" dirty="0">
                <a:solidFill>
                  <a:schemeClr val="tx2"/>
                </a:solidFill>
              </a:rPr>
              <a:t>8-11 July 2017</a:t>
            </a:r>
          </a:p>
        </p:txBody>
      </p:sp>
    </p:spTree>
    <p:extLst>
      <p:ext uri="{BB962C8B-B14F-4D97-AF65-F5344CB8AC3E}">
        <p14:creationId xmlns:p14="http://schemas.microsoft.com/office/powerpoint/2010/main" val="3102406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594"/>
            <a:ext cx="8255620" cy="953293"/>
          </a:xfrm>
        </p:spPr>
        <p:txBody>
          <a:bodyPr/>
          <a:lstStyle/>
          <a:p>
            <a:pPr algn="ctr"/>
            <a:r>
              <a:rPr lang="en-US" sz="4000" dirty="0"/>
              <a:t>Studies per year (for extracted data)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7600" y="6172200"/>
            <a:ext cx="1447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ZA" dirty="0"/>
              <a:t> </a:t>
            </a:r>
          </a:p>
          <a:p>
            <a:endParaRPr lang="en-ZA" dirty="0"/>
          </a:p>
        </p:txBody>
      </p:sp>
      <p:pic>
        <p:nvPicPr>
          <p:cNvPr id="8" name="Content Placeholder 7" descr="Year_v06072017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" r="-253"/>
          <a:stretch/>
        </p:blipFill>
        <p:spPr>
          <a:xfrm>
            <a:off x="685799" y="1295399"/>
            <a:ext cx="7168559" cy="5562601"/>
          </a:xfrm>
        </p:spPr>
      </p:pic>
      <p:sp>
        <p:nvSpPr>
          <p:cNvPr id="9" name="TextBox 8"/>
          <p:cNvSpPr txBox="1"/>
          <p:nvPr/>
        </p:nvSpPr>
        <p:spPr>
          <a:xfrm>
            <a:off x="1828800" y="21336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ZA" dirty="0"/>
              <a:t>14 in 2015</a:t>
            </a:r>
          </a:p>
          <a:p>
            <a:pPr marL="285750" indent="-285750">
              <a:buFont typeface="Arial"/>
              <a:buChar char="•"/>
            </a:pPr>
            <a:r>
              <a:rPr lang="en-ZA" dirty="0"/>
              <a:t>13 in 2013</a:t>
            </a:r>
          </a:p>
          <a:p>
            <a:pPr marL="285750" indent="-285750">
              <a:buFont typeface="Arial"/>
              <a:buChar char="•"/>
            </a:pPr>
            <a:r>
              <a:rPr lang="en-ZA" dirty="0"/>
              <a:t>8 in 2016 &amp; 2012</a:t>
            </a:r>
          </a:p>
        </p:txBody>
      </p:sp>
    </p:spTree>
    <p:extLst>
      <p:ext uri="{BB962C8B-B14F-4D97-AF65-F5344CB8AC3E}">
        <p14:creationId xmlns:p14="http://schemas.microsoft.com/office/powerpoint/2010/main" val="2535515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55620" cy="953293"/>
          </a:xfrm>
        </p:spPr>
        <p:txBody>
          <a:bodyPr/>
          <a:lstStyle/>
          <a:p>
            <a:r>
              <a:rPr lang="en-ZA" dirty="0"/>
              <a:t>Reporting - Scope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467600" y="6172200"/>
            <a:ext cx="1447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ZA" dirty="0"/>
              <a:t> </a:t>
            </a:r>
          </a:p>
          <a:p>
            <a:endParaRPr lang="en-ZA" dirty="0"/>
          </a:p>
        </p:txBody>
      </p:sp>
      <p:pic>
        <p:nvPicPr>
          <p:cNvPr id="4" name="Picture 3" descr="Scope_v0607201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56146"/>
            <a:ext cx="7249459" cy="560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73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554"/>
            <a:ext cx="8255620" cy="953293"/>
          </a:xfrm>
        </p:spPr>
        <p:txBody>
          <a:bodyPr/>
          <a:lstStyle/>
          <a:p>
            <a:r>
              <a:rPr lang="en-ZA" dirty="0"/>
              <a:t>Reporting </a:t>
            </a:r>
            <a:r>
              <a:rPr lang="mr-IN" dirty="0"/>
              <a:t>–</a:t>
            </a:r>
            <a:r>
              <a:rPr lang="en-ZA" dirty="0"/>
              <a:t> Sampling</a:t>
            </a:r>
            <a:br>
              <a:rPr lang="en-ZA" dirty="0"/>
            </a:b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7467600" y="6172200"/>
            <a:ext cx="1447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ZA" dirty="0"/>
              <a:t> </a:t>
            </a:r>
          </a:p>
          <a:p>
            <a:endParaRPr lang="en-ZA" dirty="0"/>
          </a:p>
        </p:txBody>
      </p:sp>
      <p:pic>
        <p:nvPicPr>
          <p:cNvPr id="3" name="Picture 2" descr="Sampling _v0607201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88" y="1295400"/>
            <a:ext cx="7198659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341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55620" cy="953293"/>
          </a:xfrm>
        </p:spPr>
        <p:txBody>
          <a:bodyPr/>
          <a:lstStyle/>
          <a:p>
            <a:r>
              <a:rPr lang="en-ZA" dirty="0"/>
              <a:t>Reporting - Methods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7467600" y="6172200"/>
            <a:ext cx="1447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ZA" dirty="0"/>
              <a:t> </a:t>
            </a:r>
          </a:p>
          <a:p>
            <a:endParaRPr lang="en-ZA" dirty="0"/>
          </a:p>
        </p:txBody>
      </p:sp>
      <p:pic>
        <p:nvPicPr>
          <p:cNvPr id="3" name="Picture 2" descr="Methods_v0607201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15027"/>
            <a:ext cx="7173259" cy="554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153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55620" cy="953293"/>
          </a:xfrm>
        </p:spPr>
        <p:txBody>
          <a:bodyPr/>
          <a:lstStyle/>
          <a:p>
            <a:r>
              <a:rPr lang="en-ZA" dirty="0"/>
              <a:t>Reporting </a:t>
            </a:r>
            <a:r>
              <a:rPr lang="mr-IN" dirty="0"/>
              <a:t>–</a:t>
            </a:r>
            <a:r>
              <a:rPr lang="en-ZA" dirty="0"/>
              <a:t> Inclusion of Costs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467600" y="6172200"/>
            <a:ext cx="1447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ZA" dirty="0"/>
              <a:t> </a:t>
            </a:r>
          </a:p>
          <a:p>
            <a:endParaRPr lang="en-ZA" dirty="0"/>
          </a:p>
        </p:txBody>
      </p:sp>
      <p:pic>
        <p:nvPicPr>
          <p:cNvPr id="4" name="Picture 3" descr="Inclusion_v0607201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95400"/>
            <a:ext cx="7198659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120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55620" cy="953293"/>
          </a:xfrm>
        </p:spPr>
        <p:txBody>
          <a:bodyPr/>
          <a:lstStyle/>
          <a:p>
            <a:r>
              <a:rPr lang="en-ZA" dirty="0"/>
              <a:t>Reporting </a:t>
            </a:r>
            <a:r>
              <a:rPr lang="mr-IN" dirty="0"/>
              <a:t>–</a:t>
            </a:r>
            <a:r>
              <a:rPr lang="en-ZA" dirty="0"/>
              <a:t> Valuation</a:t>
            </a:r>
            <a:br>
              <a:rPr lang="en-ZA" dirty="0"/>
            </a:b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467600" y="6172200"/>
            <a:ext cx="1447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ZA" dirty="0"/>
              <a:t> </a:t>
            </a:r>
          </a:p>
          <a:p>
            <a:endParaRPr lang="en-ZA" dirty="0"/>
          </a:p>
        </p:txBody>
      </p:sp>
      <p:pic>
        <p:nvPicPr>
          <p:cNvPr id="4" name="Picture 3" descr="Valuation_v0607201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315026"/>
            <a:ext cx="7173259" cy="554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28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839200" cy="953293"/>
          </a:xfrm>
        </p:spPr>
        <p:txBody>
          <a:bodyPr/>
          <a:lstStyle/>
          <a:p>
            <a:pPr algn="ctr"/>
            <a:r>
              <a:rPr lang="en-ZA" dirty="0"/>
              <a:t>Economies of Scale, Comparison by Subgroup</a:t>
            </a:r>
            <a:endParaRPr lang="nl-NL" dirty="0"/>
          </a:p>
        </p:txBody>
      </p:sp>
      <p:pic>
        <p:nvPicPr>
          <p:cNvPr id="7" name="Picture 6" descr="Scale 2_v0607201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1755"/>
            <a:ext cx="4567517" cy="3529445"/>
          </a:xfrm>
          <a:prstGeom prst="rect">
            <a:avLst/>
          </a:prstGeom>
        </p:spPr>
      </p:pic>
      <p:pic>
        <p:nvPicPr>
          <p:cNvPr id="8" name="Picture 7" descr="Subgroup 2_v06072017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246" y="2209800"/>
            <a:ext cx="4634754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65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55620" cy="1143000"/>
          </a:xfrm>
        </p:spPr>
        <p:txBody>
          <a:bodyPr/>
          <a:lstStyle/>
          <a:p>
            <a:pPr algn="ctr"/>
            <a:r>
              <a:rPr lang="en-US" dirty="0"/>
              <a:t>Methods - Type of Costing, Above Service Level Costing</a:t>
            </a:r>
          </a:p>
        </p:txBody>
      </p:sp>
      <p:pic>
        <p:nvPicPr>
          <p:cNvPr id="5" name="Picture 4" descr="Type_v06072017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" y="2438400"/>
            <a:ext cx="4437529" cy="3429000"/>
          </a:xfrm>
          <a:prstGeom prst="rect">
            <a:avLst/>
          </a:prstGeom>
        </p:spPr>
      </p:pic>
      <p:pic>
        <p:nvPicPr>
          <p:cNvPr id="6" name="Picture 5" descr="ASD_v06072017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38400"/>
            <a:ext cx="4430059" cy="3423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625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55620" cy="953293"/>
          </a:xfrm>
        </p:spPr>
        <p:txBody>
          <a:bodyPr/>
          <a:lstStyle/>
          <a:p>
            <a:pPr algn="ctr"/>
            <a:r>
              <a:rPr lang="en-US" dirty="0"/>
              <a:t>Methods </a:t>
            </a:r>
            <a:r>
              <a:rPr lang="mr-IN" dirty="0"/>
              <a:t>–</a:t>
            </a:r>
            <a:r>
              <a:rPr lang="en-US" dirty="0"/>
              <a:t> Timing, Sensitivity Analysis </a:t>
            </a:r>
          </a:p>
        </p:txBody>
      </p:sp>
      <p:pic>
        <p:nvPicPr>
          <p:cNvPr id="4" name="Content Placeholder 3" descr="Timing_v06072017.pdf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5" r="1"/>
          <a:stretch/>
        </p:blipFill>
        <p:spPr>
          <a:xfrm>
            <a:off x="152400" y="2133600"/>
            <a:ext cx="4267200" cy="3294335"/>
          </a:xfrm>
        </p:spPr>
      </p:pic>
      <p:pic>
        <p:nvPicPr>
          <p:cNvPr id="5" name="Picture 4" descr="Sens_v06072017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116283"/>
            <a:ext cx="4262718" cy="329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5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55620" cy="953293"/>
          </a:xfrm>
        </p:spPr>
        <p:txBody>
          <a:bodyPr/>
          <a:lstStyle/>
          <a:p>
            <a:pPr algn="ctr"/>
            <a:r>
              <a:rPr lang="en-US" dirty="0"/>
              <a:t>Methods </a:t>
            </a:r>
            <a:r>
              <a:rPr lang="mr-IN" dirty="0"/>
              <a:t>–</a:t>
            </a:r>
            <a:r>
              <a:rPr lang="en-US" dirty="0"/>
              <a:t> Discount Rate, Measurement of cost</a:t>
            </a:r>
          </a:p>
        </p:txBody>
      </p:sp>
      <p:pic>
        <p:nvPicPr>
          <p:cNvPr id="7" name="Picture 6" descr="Discount 2_v0607201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9973"/>
            <a:ext cx="4572000" cy="3532909"/>
          </a:xfrm>
          <a:prstGeom prst="rect">
            <a:avLst/>
          </a:prstGeom>
        </p:spPr>
      </p:pic>
      <p:pic>
        <p:nvPicPr>
          <p:cNvPr id="8" name="Picture 7" descr="Measurement 2_v06072017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388" y="1859973"/>
            <a:ext cx="4594412" cy="355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95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is the aim of this talk?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To present a review of TB provider studies that have been assessed using a quality framework looking at the reporting standards and variation in methods used by authors</a:t>
            </a:r>
          </a:p>
        </p:txBody>
      </p:sp>
    </p:spTree>
    <p:extLst>
      <p:ext uri="{BB962C8B-B14F-4D97-AF65-F5344CB8AC3E}">
        <p14:creationId xmlns:p14="http://schemas.microsoft.com/office/powerpoint/2010/main" val="506398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Cost data for TB from a </a:t>
            </a:r>
            <a:r>
              <a:rPr lang="en-US" dirty="0">
                <a:solidFill>
                  <a:srgbClr val="4F81BD"/>
                </a:solidFill>
              </a:rPr>
              <a:t>providers perspective is available</a:t>
            </a:r>
            <a:r>
              <a:rPr lang="en-US" dirty="0"/>
              <a:t>, however not all recent </a:t>
            </a:r>
          </a:p>
          <a:p>
            <a:r>
              <a:rPr lang="en-US" dirty="0">
                <a:solidFill>
                  <a:srgbClr val="4F81BD"/>
                </a:solidFill>
              </a:rPr>
              <a:t>Reporting varies greatly </a:t>
            </a:r>
            <a:r>
              <a:rPr lang="en-US" dirty="0"/>
              <a:t>– some aspects reported well others not reported at all </a:t>
            </a:r>
            <a:r>
              <a:rPr lang="mr-IN" dirty="0"/>
              <a:t>–</a:t>
            </a:r>
            <a:r>
              <a:rPr lang="en-US" dirty="0"/>
              <a:t> examples are overheads and allocation of costs which make it hard to extrapolate or adjust cost data </a:t>
            </a:r>
          </a:p>
          <a:p>
            <a:r>
              <a:rPr lang="en-US" dirty="0"/>
              <a:t>Among those aspects reported, there is </a:t>
            </a:r>
            <a:r>
              <a:rPr lang="en-US" dirty="0">
                <a:solidFill>
                  <a:srgbClr val="4F81BD"/>
                </a:solidFill>
              </a:rPr>
              <a:t>variation in methods </a:t>
            </a:r>
            <a:r>
              <a:rPr lang="mr-IN" dirty="0"/>
              <a:t>–</a:t>
            </a:r>
            <a:r>
              <a:rPr lang="en-US" dirty="0"/>
              <a:t> such as discount rate, and use of sensitivity analyses</a:t>
            </a:r>
          </a:p>
          <a:p>
            <a:r>
              <a:rPr lang="en-US" dirty="0"/>
              <a:t>Encouraging researchers to be explicit and transparent in how they costed interventions, Reference Case will help with this</a:t>
            </a:r>
          </a:p>
          <a:p>
            <a:r>
              <a:rPr lang="en-US" dirty="0"/>
              <a:t>Not yet sure of the representativeness of the interventions </a:t>
            </a:r>
            <a:r>
              <a:rPr lang="en-US" dirty="0" err="1"/>
              <a:t>costed</a:t>
            </a:r>
            <a:r>
              <a:rPr lang="en-US" dirty="0"/>
              <a:t> in the 207 studies</a:t>
            </a:r>
          </a:p>
          <a:p>
            <a:r>
              <a:rPr lang="en-US" dirty="0"/>
              <a:t>The final (larger) data set will assist us in </a:t>
            </a:r>
            <a:r>
              <a:rPr lang="en-US" dirty="0">
                <a:solidFill>
                  <a:srgbClr val="4F81BD"/>
                </a:solidFill>
              </a:rPr>
              <a:t>assessing the current quality</a:t>
            </a:r>
            <a:r>
              <a:rPr lang="en-US" dirty="0"/>
              <a:t> as well as establishing </a:t>
            </a:r>
            <a:r>
              <a:rPr lang="en-US" dirty="0">
                <a:solidFill>
                  <a:srgbClr val="4F81BD"/>
                </a:solidFill>
              </a:rPr>
              <a:t>future guidance on costing</a:t>
            </a:r>
          </a:p>
        </p:txBody>
      </p:sp>
    </p:spTree>
    <p:extLst>
      <p:ext uri="{BB962C8B-B14F-4D97-AF65-F5344CB8AC3E}">
        <p14:creationId xmlns:p14="http://schemas.microsoft.com/office/powerpoint/2010/main" val="1617757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a TB provider cost repository </a:t>
            </a:r>
          </a:p>
          <a:p>
            <a:r>
              <a:rPr lang="en-US" dirty="0"/>
              <a:t>Formulating guidelines for TB costing </a:t>
            </a:r>
          </a:p>
          <a:p>
            <a:r>
              <a:rPr lang="en-US" dirty="0"/>
              <a:t>Use of those guidelines</a:t>
            </a:r>
          </a:p>
          <a:p>
            <a:pPr lvl="1"/>
            <a:r>
              <a:rPr lang="en-US"/>
              <a:t>By GHCC </a:t>
            </a:r>
            <a:r>
              <a:rPr lang="en-US" dirty="0"/>
              <a:t>members</a:t>
            </a:r>
          </a:p>
          <a:p>
            <a:pPr lvl="1"/>
            <a:r>
              <a:rPr lang="en-US" dirty="0"/>
              <a:t>By others in the field</a:t>
            </a:r>
          </a:p>
        </p:txBody>
      </p:sp>
    </p:spTree>
    <p:extLst>
      <p:ext uri="{BB962C8B-B14F-4D97-AF65-F5344CB8AC3E}">
        <p14:creationId xmlns:p14="http://schemas.microsoft.com/office/powerpoint/2010/main" val="54241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cost data produced by others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86800" y="6356350"/>
            <a:ext cx="457200" cy="365125"/>
          </a:xfrm>
        </p:spPr>
        <p:txBody>
          <a:bodyPr/>
          <a:lstStyle/>
          <a:p>
            <a:fld id="{B5274F97-0F13-42E5-9A1D-07478243785D}" type="slidenum">
              <a:rPr lang="nl-BE" smtClean="0"/>
              <a:t>3</a:t>
            </a:fld>
            <a:endParaRPr lang="nl-BE"/>
          </a:p>
        </p:txBody>
      </p:sp>
      <p:graphicFrame>
        <p:nvGraphicFramePr>
          <p:cNvPr id="5" name="581cb04487027"/>
          <p:cNvGraphicFramePr/>
          <p:nvPr>
            <p:extLst>
              <p:ext uri="{D42A27DB-BD31-4B8C-83A1-F6EECF244321}">
                <p14:modId xmlns:p14="http://schemas.microsoft.com/office/powerpoint/2010/main" val="572257927"/>
              </p:ext>
            </p:extLst>
          </p:nvPr>
        </p:nvGraphicFramePr>
        <p:xfrm>
          <a:off x="323528" y="1219200"/>
          <a:ext cx="3821877" cy="3155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587f83674f333"/>
          <p:cNvGraphicFramePr/>
          <p:nvPr>
            <p:extLst>
              <p:ext uri="{D42A27DB-BD31-4B8C-83A1-F6EECF244321}">
                <p14:modId xmlns:p14="http://schemas.microsoft.com/office/powerpoint/2010/main" val="829125260"/>
              </p:ext>
            </p:extLst>
          </p:nvPr>
        </p:nvGraphicFramePr>
        <p:xfrm>
          <a:off x="431180" y="1219200"/>
          <a:ext cx="3672383" cy="2982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587f836751f28"/>
          <p:cNvGraphicFramePr/>
          <p:nvPr>
            <p:extLst>
              <p:ext uri="{D42A27DB-BD31-4B8C-83A1-F6EECF244321}">
                <p14:modId xmlns:p14="http://schemas.microsoft.com/office/powerpoint/2010/main" val="287684511"/>
              </p:ext>
            </p:extLst>
          </p:nvPr>
        </p:nvGraphicFramePr>
        <p:xfrm>
          <a:off x="0" y="3341146"/>
          <a:ext cx="4481445" cy="3443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587f83675482a"/>
          <p:cNvGraphicFramePr/>
          <p:nvPr>
            <p:extLst>
              <p:ext uri="{D42A27DB-BD31-4B8C-83A1-F6EECF244321}">
                <p14:modId xmlns:p14="http://schemas.microsoft.com/office/powerpoint/2010/main" val="2935536789"/>
              </p:ext>
            </p:extLst>
          </p:nvPr>
        </p:nvGraphicFramePr>
        <p:xfrm>
          <a:off x="4103563" y="2297127"/>
          <a:ext cx="4860076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23264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86800" y="6356350"/>
            <a:ext cx="457200" cy="365125"/>
          </a:xfrm>
        </p:spPr>
        <p:txBody>
          <a:bodyPr/>
          <a:lstStyle/>
          <a:p>
            <a:fld id="{B5274F97-0F13-42E5-9A1D-07478243785D}" type="slidenum">
              <a:rPr lang="nl-BE" smtClean="0"/>
              <a:t>4</a:t>
            </a:fld>
            <a:endParaRPr lang="nl-BE"/>
          </a:p>
        </p:txBody>
      </p:sp>
      <p:graphicFrame>
        <p:nvGraphicFramePr>
          <p:cNvPr id="5" name="581cb04487027"/>
          <p:cNvGraphicFramePr/>
          <p:nvPr>
            <p:extLst>
              <p:ext uri="{D42A27DB-BD31-4B8C-83A1-F6EECF244321}">
                <p14:modId xmlns:p14="http://schemas.microsoft.com/office/powerpoint/2010/main" val="2234673888"/>
              </p:ext>
            </p:extLst>
          </p:nvPr>
        </p:nvGraphicFramePr>
        <p:xfrm>
          <a:off x="323528" y="1219200"/>
          <a:ext cx="3821877" cy="3155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40" tIns="45720" rIns="91440" bIns="45720" rtlCol="0">
            <a:spAutoFit/>
          </a:bodyPr>
          <a:lstStyle/>
          <a:p>
            <a:pPr lvl="0" algn="ctr" fontAlgn="base"/>
            <a:r>
              <a:rPr lang="en-GB" sz="2400" dirty="0"/>
              <a:t>Did any of the below limitations adversely impact your efforts to extrapolate or adjust the cost data?</a:t>
            </a:r>
            <a:endParaRPr lang="en-US" sz="3200" dirty="0">
              <a:solidFill>
                <a:srgbClr val="000000">
                  <a:alpha val="100000"/>
                </a:srgbClr>
              </a:solidFill>
            </a:endParaRPr>
          </a:p>
        </p:txBody>
      </p:sp>
      <p:graphicFrame>
        <p:nvGraphicFramePr>
          <p:cNvPr id="13" name="587f836759aa8"/>
          <p:cNvGraphicFramePr/>
          <p:nvPr>
            <p:extLst>
              <p:ext uri="{D42A27DB-BD31-4B8C-83A1-F6EECF244321}">
                <p14:modId xmlns:p14="http://schemas.microsoft.com/office/powerpoint/2010/main" val="2379297611"/>
              </p:ext>
            </p:extLst>
          </p:nvPr>
        </p:nvGraphicFramePr>
        <p:xfrm>
          <a:off x="190500" y="761999"/>
          <a:ext cx="8763000" cy="5651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406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Electronic databases searched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7467600" y="6172200"/>
            <a:ext cx="1447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ZA" dirty="0"/>
              <a:t> </a:t>
            </a:r>
          </a:p>
          <a:p>
            <a:endParaRPr lang="en-ZA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102157"/>
              </p:ext>
            </p:extLst>
          </p:nvPr>
        </p:nvGraphicFramePr>
        <p:xfrm>
          <a:off x="30577" y="1371600"/>
          <a:ext cx="9113423" cy="520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280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1180" y="265907"/>
            <a:ext cx="8255620" cy="953293"/>
          </a:xfrm>
        </p:spPr>
        <p:txBody>
          <a:bodyPr/>
          <a:lstStyle/>
          <a:p>
            <a:r>
              <a:rPr lang="en-ZA" dirty="0"/>
              <a:t>Search strategy</a:t>
            </a:r>
            <a:endParaRPr lang="nl-NL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009514"/>
              </p:ext>
            </p:extLst>
          </p:nvPr>
        </p:nvGraphicFramePr>
        <p:xfrm>
          <a:off x="25090" y="1524000"/>
          <a:ext cx="9067800" cy="4247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327">
                  <a:extLst>
                    <a:ext uri="{9D8B030D-6E8A-4147-A177-3AD203B41FA5}">
                      <a16:colId xmlns:a16="http://schemas.microsoft.com/office/drawing/2014/main" val="229970777"/>
                    </a:ext>
                  </a:extLst>
                </a:gridCol>
                <a:gridCol w="7298473">
                  <a:extLst>
                    <a:ext uri="{9D8B030D-6E8A-4147-A177-3AD203B41FA5}">
                      <a16:colId xmlns:a16="http://schemas.microsoft.com/office/drawing/2014/main" val="3086336837"/>
                    </a:ext>
                  </a:extLst>
                </a:gridCol>
              </a:tblGrid>
              <a:tr h="541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mbria" panose="02040503050406030204" pitchFamily="18" charset="0"/>
                        </a:rPr>
                        <a:t>Category 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mbria" panose="02040503050406030204" pitchFamily="18" charset="0"/>
                        </a:rPr>
                        <a:t>Key terms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130893357"/>
                  </a:ext>
                </a:extLst>
              </a:tr>
              <a:tr h="541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mbria" panose="02040503050406030204" pitchFamily="18" charset="0"/>
                        </a:rPr>
                        <a:t>1. Cost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Cambria" panose="02040503050406030204" pitchFamily="18" charset="0"/>
                        </a:rPr>
                        <a:t>Cost* or economic or finance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3992832917"/>
                  </a:ext>
                </a:extLst>
              </a:tr>
              <a:tr h="8854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mbria" panose="02040503050406030204" pitchFamily="18" charset="0"/>
                        </a:rPr>
                        <a:t>2. Tuberculosis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Cambria" panose="02040503050406030204" pitchFamily="18" charset="0"/>
                        </a:rPr>
                        <a:t>TB or tuberculosis or MDR#TB or XDR#TB or multi?drug or “resistant tuberculosis” or “strain resistance” or “mycobacterium tuberculosis”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2235724397"/>
                  </a:ext>
                </a:extLst>
              </a:tr>
              <a:tr h="12291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mbria" panose="02040503050406030204" pitchFamily="18" charset="0"/>
                        </a:rPr>
                        <a:t>3. Treatment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Cambria" panose="02040503050406030204" pitchFamily="18" charset="0"/>
                        </a:rPr>
                        <a:t>treatment or management or drugs or medication or DOTS or “directly observed treatment” or “health system*” or “hospital care” or epidemiology or “government hospital setting” or “community based care” or “patient* perspective” or “isoniazid preventive therapy” or IPT or prevention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2024239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594360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>
                <a:latin typeface="Cambria" panose="02040503050406030204" pitchFamily="18" charset="0"/>
              </a:rPr>
              <a:t>Dates of studies from 1990-2016 (28</a:t>
            </a:r>
            <a:r>
              <a:rPr lang="en-GB" baseline="30000" dirty="0">
                <a:latin typeface="Cambria" panose="02040503050406030204" pitchFamily="18" charset="0"/>
              </a:rPr>
              <a:t>th</a:t>
            </a:r>
            <a:r>
              <a:rPr lang="en-GB" dirty="0">
                <a:latin typeface="Cambria" panose="02040503050406030204" pitchFamily="18" charset="0"/>
              </a:rPr>
              <a:t> of July)</a:t>
            </a:r>
          </a:p>
          <a:p>
            <a:pPr lvl="0"/>
            <a:r>
              <a:rPr lang="en-GB" dirty="0">
                <a:latin typeface="Cambria" panose="02040503050406030204" pitchFamily="18" charset="0"/>
              </a:rPr>
              <a:t>No restrictions on country or language</a:t>
            </a:r>
            <a:endParaRPr lang="en-US" dirty="0">
              <a:latin typeface="Cambria" panose="02040503050406030204" pitchFamily="18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7658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Exclusion process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015079"/>
              </p:ext>
            </p:extLst>
          </p:nvPr>
        </p:nvGraphicFramePr>
        <p:xfrm>
          <a:off x="76200" y="1340768"/>
          <a:ext cx="8816280" cy="4221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4876800"/>
            <a:ext cx="44196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u="sng" dirty="0"/>
              <a:t>Direct exclusion criteria </a:t>
            </a:r>
          </a:p>
          <a:p>
            <a:pPr marL="285750" indent="-285750">
              <a:buFont typeface="Arial"/>
              <a:buChar char="•"/>
            </a:pPr>
            <a:r>
              <a:rPr lang="en-ZA" dirty="0"/>
              <a:t>All modelled or secondary data sources. (No empirical data collected regarding prices and quantities))</a:t>
            </a:r>
          </a:p>
          <a:p>
            <a:pPr marL="285750" indent="-285750">
              <a:buFont typeface="Arial"/>
              <a:buChar char="•"/>
            </a:pPr>
            <a:r>
              <a:rPr lang="en-ZA" dirty="0"/>
              <a:t>High income countries (world bank)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52863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5907"/>
            <a:ext cx="8255620" cy="953293"/>
          </a:xfrm>
        </p:spPr>
        <p:txBody>
          <a:bodyPr/>
          <a:lstStyle/>
          <a:p>
            <a:r>
              <a:rPr lang="en-ZA" dirty="0"/>
              <a:t>Flowchart</a:t>
            </a:r>
            <a:endParaRPr lang="nl-NL" dirty="0"/>
          </a:p>
        </p:txBody>
      </p:sp>
      <p:sp>
        <p:nvSpPr>
          <p:cNvPr id="6" name="TextBox 5"/>
          <p:cNvSpPr txBox="1"/>
          <p:nvPr/>
        </p:nvSpPr>
        <p:spPr>
          <a:xfrm>
            <a:off x="838201" y="1367135"/>
            <a:ext cx="1143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mbria" panose="02040503050406030204" pitchFamily="18" charset="0"/>
              </a:rPr>
              <a:t>CEA Registry</a:t>
            </a: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n=42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3600" y="1371600"/>
            <a:ext cx="12778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mbria" panose="02040503050406030204" pitchFamily="18" charset="0"/>
              </a:rPr>
              <a:t>Cochrane library</a:t>
            </a: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n=1 098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77000" y="13716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latin typeface="Cambria" panose="02040503050406030204" pitchFamily="18" charset="0"/>
              </a:rPr>
              <a:t>Econlit</a:t>
            </a:r>
            <a:endParaRPr lang="en-GB" sz="1200" dirty="0">
              <a:latin typeface="Cambria" panose="02040503050406030204" pitchFamily="18" charset="0"/>
            </a:endParaRP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n=69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3454" y="1371600"/>
            <a:ext cx="86054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mbria" panose="02040503050406030204" pitchFamily="18" charset="0"/>
              </a:rPr>
              <a:t>EMBASE</a:t>
            </a: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n=8 893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13716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mbria" panose="02040503050406030204" pitchFamily="18" charset="0"/>
              </a:rPr>
              <a:t>NHS EED</a:t>
            </a: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n=279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13885" y="1371600"/>
            <a:ext cx="82951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>
                <a:latin typeface="Cambria" panose="02040503050406030204" pitchFamily="18" charset="0"/>
              </a:rPr>
              <a:t>Pubmed</a:t>
            </a:r>
            <a:endParaRPr lang="en-GB" sz="1200" dirty="0">
              <a:latin typeface="Cambria" panose="02040503050406030204" pitchFamily="18" charset="0"/>
            </a:endParaRP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n=5 967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38400" y="2590800"/>
            <a:ext cx="2667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mbria" panose="02040503050406030204" pitchFamily="18" charset="0"/>
              </a:rPr>
              <a:t>Records identified through database searching</a:t>
            </a: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n=16 348 </a:t>
            </a:r>
          </a:p>
        </p:txBody>
      </p:sp>
      <p:cxnSp>
        <p:nvCxnSpPr>
          <p:cNvPr id="13" name="Connector: Elbow 11"/>
          <p:cNvCxnSpPr>
            <a:stCxn id="6" idx="2"/>
            <a:endCxn id="12" idx="0"/>
          </p:cNvCxnSpPr>
          <p:nvPr/>
        </p:nvCxnSpPr>
        <p:spPr>
          <a:xfrm rot="16200000" flipH="1">
            <a:off x="2209800" y="1028700"/>
            <a:ext cx="762000" cy="236219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/>
          <p:cNvCxnSpPr>
            <a:stCxn id="7" idx="2"/>
            <a:endCxn id="12" idx="0"/>
          </p:cNvCxnSpPr>
          <p:nvPr/>
        </p:nvCxnSpPr>
        <p:spPr>
          <a:xfrm rot="16200000" flipH="1">
            <a:off x="2893453" y="1712352"/>
            <a:ext cx="757535" cy="99936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5"/>
          <p:cNvCxnSpPr>
            <a:stCxn id="11" idx="2"/>
            <a:endCxn id="12" idx="0"/>
          </p:cNvCxnSpPr>
          <p:nvPr/>
        </p:nvCxnSpPr>
        <p:spPr>
          <a:xfrm rot="5400000">
            <a:off x="3471505" y="2133661"/>
            <a:ext cx="757535" cy="1567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7"/>
          <p:cNvCxnSpPr>
            <a:stCxn id="8" idx="2"/>
            <a:endCxn id="12" idx="0"/>
          </p:cNvCxnSpPr>
          <p:nvPr/>
        </p:nvCxnSpPr>
        <p:spPr>
          <a:xfrm rot="5400000">
            <a:off x="4955233" y="649932"/>
            <a:ext cx="757535" cy="31242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9"/>
          <p:cNvCxnSpPr>
            <a:stCxn id="10" idx="2"/>
            <a:endCxn id="12" idx="0"/>
          </p:cNvCxnSpPr>
          <p:nvPr/>
        </p:nvCxnSpPr>
        <p:spPr>
          <a:xfrm rot="5400000">
            <a:off x="4459933" y="1145232"/>
            <a:ext cx="757535" cy="2133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Elbow 21"/>
          <p:cNvCxnSpPr>
            <a:stCxn id="9" idx="2"/>
            <a:endCxn id="12" idx="0"/>
          </p:cNvCxnSpPr>
          <p:nvPr/>
        </p:nvCxnSpPr>
        <p:spPr>
          <a:xfrm rot="5400000">
            <a:off x="3959047" y="1646119"/>
            <a:ext cx="757535" cy="11318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38400" y="3505200"/>
            <a:ext cx="2667000" cy="476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mbria" panose="02040503050406030204" pitchFamily="18" charset="0"/>
              </a:rPr>
              <a:t>Records after duplicates removed</a:t>
            </a: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n=15 161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38400" y="4724400"/>
            <a:ext cx="2667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Cambria"/>
                <a:ea typeface="Geneva"/>
                <a:cs typeface="Cambria"/>
              </a:rPr>
              <a:t>Full-text articles assessed for eligibility</a:t>
            </a:r>
            <a:endParaRPr lang="en-GB" sz="1200" dirty="0">
              <a:latin typeface="Cambria"/>
              <a:cs typeface="Cambria"/>
            </a:endParaRP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n=704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38800" y="4419600"/>
            <a:ext cx="28194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mbria" panose="02040503050406030204" pitchFamily="18" charset="0"/>
              </a:rPr>
              <a:t>Records Excluded</a:t>
            </a: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n=14 457</a:t>
            </a:r>
          </a:p>
        </p:txBody>
      </p:sp>
      <p:cxnSp>
        <p:nvCxnSpPr>
          <p:cNvPr id="22" name="Straight Arrow Connector 21"/>
          <p:cNvCxnSpPr>
            <a:stCxn id="12" idx="2"/>
            <a:endCxn id="19" idx="0"/>
          </p:cNvCxnSpPr>
          <p:nvPr/>
        </p:nvCxnSpPr>
        <p:spPr>
          <a:xfrm>
            <a:off x="3771900" y="3237131"/>
            <a:ext cx="0" cy="2680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2"/>
            <a:endCxn id="28" idx="0"/>
          </p:cNvCxnSpPr>
          <p:nvPr/>
        </p:nvCxnSpPr>
        <p:spPr>
          <a:xfrm>
            <a:off x="3771900" y="3981282"/>
            <a:ext cx="0" cy="1335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38400" y="5486400"/>
            <a:ext cx="2667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mbria" panose="02040503050406030204" pitchFamily="18" charset="0"/>
              </a:rPr>
              <a:t>Studies included</a:t>
            </a: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n=207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38400" y="6096000"/>
            <a:ext cx="2667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mbria" panose="02040503050406030204" pitchFamily="18" charset="0"/>
              </a:rPr>
              <a:t>Studies extracted (healthcare payer costs)</a:t>
            </a: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 75</a:t>
            </a:r>
            <a:endParaRPr lang="en-US" sz="1200" dirty="0">
              <a:latin typeface="Cambria" panose="02040503050406030204" pitchFamily="18" charset="0"/>
            </a:endParaRPr>
          </a:p>
        </p:txBody>
      </p:sp>
      <p:cxnSp>
        <p:nvCxnSpPr>
          <p:cNvPr id="26" name="Straight Arrow Connector 25"/>
          <p:cNvCxnSpPr>
            <a:stCxn id="24" idx="2"/>
            <a:endCxn id="25" idx="0"/>
          </p:cNvCxnSpPr>
          <p:nvPr/>
        </p:nvCxnSpPr>
        <p:spPr>
          <a:xfrm>
            <a:off x="3771900" y="5948065"/>
            <a:ext cx="0" cy="147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62600" y="2590800"/>
            <a:ext cx="2819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Cambria"/>
                <a:ea typeface="Lucida Grande"/>
                <a:cs typeface="Cambria"/>
              </a:rPr>
              <a:t>Additional records identified through other sources </a:t>
            </a:r>
          </a:p>
          <a:p>
            <a:pPr algn="ctr"/>
            <a:r>
              <a:rPr lang="en-US" sz="1200" dirty="0">
                <a:latin typeface="Cambria"/>
                <a:cs typeface="Cambria"/>
              </a:rPr>
              <a:t>n</a:t>
            </a:r>
            <a:r>
              <a:rPr lang="en-GB" sz="1200" dirty="0">
                <a:latin typeface="Cambria"/>
                <a:cs typeface="Cambria"/>
              </a:rPr>
              <a:t>=4 945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38400" y="4114800"/>
            <a:ext cx="266700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mbria" panose="02040503050406030204" pitchFamily="18" charset="0"/>
              </a:rPr>
              <a:t>Records screened</a:t>
            </a:r>
          </a:p>
          <a:p>
            <a:pPr algn="ctr"/>
            <a:r>
              <a:rPr lang="en-GB" sz="1200" dirty="0">
                <a:latin typeface="Cambria" panose="02040503050406030204" pitchFamily="18" charset="0"/>
              </a:rPr>
              <a:t>n=15 161</a:t>
            </a:r>
          </a:p>
        </p:txBody>
      </p:sp>
      <p:cxnSp>
        <p:nvCxnSpPr>
          <p:cNvPr id="29" name="Straight Arrow Connector 28"/>
          <p:cNvCxnSpPr>
            <a:stCxn id="28" idx="2"/>
            <a:endCxn id="20" idx="0"/>
          </p:cNvCxnSpPr>
          <p:nvPr/>
        </p:nvCxnSpPr>
        <p:spPr>
          <a:xfrm>
            <a:off x="3771900" y="4572001"/>
            <a:ext cx="0" cy="1523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0" idx="2"/>
            <a:endCxn id="24" idx="0"/>
          </p:cNvCxnSpPr>
          <p:nvPr/>
        </p:nvCxnSpPr>
        <p:spPr>
          <a:xfrm>
            <a:off x="3771900" y="5370731"/>
            <a:ext cx="0" cy="1156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38800" y="5181600"/>
            <a:ext cx="28194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</a:rPr>
              <a:t>Full-text articles excluded, n=497</a:t>
            </a:r>
          </a:p>
        </p:txBody>
      </p:sp>
      <p:cxnSp>
        <p:nvCxnSpPr>
          <p:cNvPr id="113" name="Connector: Elbow 17"/>
          <p:cNvCxnSpPr>
            <a:stCxn id="27" idx="2"/>
            <a:endCxn id="19" idx="0"/>
          </p:cNvCxnSpPr>
          <p:nvPr/>
        </p:nvCxnSpPr>
        <p:spPr>
          <a:xfrm rot="5400000">
            <a:off x="5238066" y="1770965"/>
            <a:ext cx="268069" cy="32004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endCxn id="21" idx="1"/>
          </p:cNvCxnSpPr>
          <p:nvPr/>
        </p:nvCxnSpPr>
        <p:spPr>
          <a:xfrm>
            <a:off x="3810000" y="4648200"/>
            <a:ext cx="1828800" cy="2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810000" y="5407967"/>
            <a:ext cx="1828800" cy="2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467600" y="6172200"/>
            <a:ext cx="1447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ZA" dirty="0"/>
              <a:t> </a:t>
            </a:r>
          </a:p>
          <a:p>
            <a:endParaRPr lang="en-ZA" dirty="0"/>
          </a:p>
        </p:txBody>
      </p:sp>
      <p:sp>
        <p:nvSpPr>
          <p:cNvPr id="32" name="TextBox 31"/>
          <p:cNvSpPr txBox="1"/>
          <p:nvPr/>
        </p:nvSpPr>
        <p:spPr>
          <a:xfrm>
            <a:off x="5638800" y="5461337"/>
            <a:ext cx="28194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/>
                <a:cs typeface="Cambria"/>
              </a:rPr>
              <a:t>No access, n=21</a:t>
            </a:r>
          </a:p>
          <a:p>
            <a:r>
              <a:rPr lang="en-US" sz="1200" dirty="0">
                <a:solidFill>
                  <a:srgbClr val="000000"/>
                </a:solidFill>
                <a:latin typeface="Cambria"/>
                <a:ea typeface="Lucida Grande"/>
                <a:cs typeface="Cambria"/>
              </a:rPr>
              <a:t>High income setting, n = 169</a:t>
            </a:r>
            <a:endParaRPr lang="en-GB" sz="1200" dirty="0">
              <a:latin typeface="Cambria"/>
              <a:cs typeface="Cambria"/>
            </a:endParaRPr>
          </a:p>
          <a:p>
            <a:r>
              <a:rPr lang="en-US" sz="1200" dirty="0">
                <a:solidFill>
                  <a:srgbClr val="000000"/>
                </a:solidFill>
                <a:latin typeface="Cambria"/>
                <a:ea typeface="Lucida Grande"/>
                <a:cs typeface="Cambria"/>
              </a:rPr>
              <a:t>No (relevant) data reported, n = 272</a:t>
            </a:r>
          </a:p>
          <a:p>
            <a:r>
              <a:rPr lang="en-US" sz="1200" dirty="0">
                <a:solidFill>
                  <a:srgbClr val="000000"/>
                </a:solidFill>
                <a:latin typeface="Cambria"/>
                <a:ea typeface="Lucida Grande"/>
                <a:cs typeface="Cambria"/>
              </a:rPr>
              <a:t>Correspondence/editorial/ commentary/news/protocol, n = 35</a:t>
            </a:r>
            <a:endParaRPr lang="en-GB" sz="1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10775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962400"/>
          </a:xfrm>
        </p:spPr>
        <p:txBody>
          <a:bodyPr/>
          <a:lstStyle/>
          <a:p>
            <a:r>
              <a:rPr lang="en-US" dirty="0"/>
              <a:t>To date, we have extracted 75 studies reporting TB provider costs </a:t>
            </a:r>
          </a:p>
          <a:p>
            <a:pPr lvl="1"/>
            <a:r>
              <a:rPr lang="en-US" sz="2400" dirty="0"/>
              <a:t>Multi-field data extraction tool for both methodology and costs of studies</a:t>
            </a:r>
          </a:p>
          <a:p>
            <a:pPr lvl="1"/>
            <a:r>
              <a:rPr lang="en-US" sz="2400" dirty="0"/>
              <a:t>This data set is a ‘</a:t>
            </a:r>
            <a:r>
              <a:rPr lang="en-US" sz="2400" dirty="0">
                <a:solidFill>
                  <a:srgbClr val="4F81BD"/>
                </a:solidFill>
              </a:rPr>
              <a:t>work in progress</a:t>
            </a:r>
            <a:r>
              <a:rPr lang="en-US" sz="2400" dirty="0"/>
              <a:t>’</a:t>
            </a:r>
          </a:p>
          <a:p>
            <a:pPr lvl="1"/>
            <a:r>
              <a:rPr lang="en-US" sz="2400" dirty="0"/>
              <a:t>Published studies (peer reviewed)</a:t>
            </a:r>
          </a:p>
          <a:p>
            <a:pPr lvl="1"/>
            <a:r>
              <a:rPr lang="en-US" sz="2400" u="sng" dirty="0"/>
              <a:t>Any provider cost </a:t>
            </a:r>
            <a:r>
              <a:rPr lang="en-US" sz="2400" dirty="0"/>
              <a:t>for </a:t>
            </a:r>
            <a:r>
              <a:rPr lang="en-US" sz="2400" u="sng" dirty="0"/>
              <a:t>any TB intervention</a:t>
            </a:r>
          </a:p>
          <a:p>
            <a:pPr lvl="1"/>
            <a:r>
              <a:rPr lang="en-US" sz="2400" dirty="0"/>
              <a:t>Reporting standards for each item: whether </a:t>
            </a:r>
            <a:r>
              <a:rPr lang="en-US" sz="2400" u="sng" dirty="0"/>
              <a:t>explicitly</a:t>
            </a:r>
            <a:r>
              <a:rPr lang="en-US" sz="2400" dirty="0"/>
              <a:t> mentioned, or </a:t>
            </a:r>
            <a:r>
              <a:rPr lang="en-US" sz="2400" u="sng" dirty="0"/>
              <a:t>inferred</a:t>
            </a:r>
            <a:r>
              <a:rPr lang="en-US" sz="2400" dirty="0"/>
              <a:t> if there was enough information to make this assessment</a:t>
            </a:r>
          </a:p>
        </p:txBody>
      </p:sp>
    </p:spTree>
    <p:extLst>
      <p:ext uri="{BB962C8B-B14F-4D97-AF65-F5344CB8AC3E}">
        <p14:creationId xmlns:p14="http://schemas.microsoft.com/office/powerpoint/2010/main" val="309921770"/>
      </p:ext>
    </p:extLst>
  </p:cSld>
  <p:clrMapOvr>
    <a:masterClrMapping/>
  </p:clrMapOvr>
</p:sld>
</file>

<file path=ppt/theme/theme1.xml><?xml version="1.0" encoding="utf-8"?>
<a:theme xmlns:a="http://schemas.openxmlformats.org/drawingml/2006/main" name="GHCC PPT Template(1aNov2016)_16.09.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HCC PPT Template(1aNov2016)_16.09.22" id="{3093C1EA-234A-6740-B18B-FE03E92203A5}" vid="{610A91A9-09D5-A449-9416-30F209197C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GHCC PPT Template(1aNov2016)_16.09.22.potx</Template>
  <TotalTime>4534</TotalTime>
  <Words>979</Words>
  <Application>Microsoft Office PowerPoint</Application>
  <PresentationFormat>On-screen Show (4:3)</PresentationFormat>
  <Paragraphs>172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</vt:lpstr>
      <vt:lpstr>Geneva</vt:lpstr>
      <vt:lpstr>Lucida Grande</vt:lpstr>
      <vt:lpstr>Mangal</vt:lpstr>
      <vt:lpstr>Times New Roman</vt:lpstr>
      <vt:lpstr>GHCC PPT Template(1aNov2016)_16.09.22</vt:lpstr>
      <vt:lpstr>A Review of the Quality of Tuberculosis Costing Studies  Session: Introducing a Reference Case for Costing Global Health Interventions  </vt:lpstr>
      <vt:lpstr>What is the aim of this talk?</vt:lpstr>
      <vt:lpstr>Using cost data produced by others</vt:lpstr>
      <vt:lpstr>Did any of the below limitations adversely impact your efforts to extrapolate or adjust the cost data?</vt:lpstr>
      <vt:lpstr>Electronic databases searched</vt:lpstr>
      <vt:lpstr>Search strategy</vt:lpstr>
      <vt:lpstr>Exclusion process</vt:lpstr>
      <vt:lpstr>Flowchart</vt:lpstr>
      <vt:lpstr>Overall description</vt:lpstr>
      <vt:lpstr>Studies per year (for extracted data)</vt:lpstr>
      <vt:lpstr>Reporting - Scope</vt:lpstr>
      <vt:lpstr>Reporting – Sampling </vt:lpstr>
      <vt:lpstr>Reporting - Methods</vt:lpstr>
      <vt:lpstr>Reporting – Inclusion of Costs</vt:lpstr>
      <vt:lpstr>Reporting – Valuation </vt:lpstr>
      <vt:lpstr>Economies of Scale, Comparison by Subgroup</vt:lpstr>
      <vt:lpstr>Methods - Type of Costing, Above Service Level Costing</vt:lpstr>
      <vt:lpstr>Methods – Timing, Sensitivity Analysis </vt:lpstr>
      <vt:lpstr>Methods – Discount Rate, Measurement of cost</vt:lpstr>
      <vt:lpstr>Conclusions</vt:lpstr>
      <vt:lpstr>Future work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jkgrasso</dc:creator>
  <cp:lastModifiedBy>WDeCormier</cp:lastModifiedBy>
  <cp:revision>168</cp:revision>
  <cp:lastPrinted>2017-06-30T13:17:48Z</cp:lastPrinted>
  <dcterms:created xsi:type="dcterms:W3CDTF">2016-09-22T19:57:29Z</dcterms:created>
  <dcterms:modified xsi:type="dcterms:W3CDTF">2017-08-16T14:26:16Z</dcterms:modified>
</cp:coreProperties>
</file>